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x="10058400" cy="7772400"/>
  <p:notesSz cx="10058400" cy="7772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0" i="0">
                <a:solidFill>
                  <a:srgbClr val="2E2F8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0" i="0">
                <a:solidFill>
                  <a:srgbClr val="2E2F8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624227"/>
            <a:ext cx="7532370" cy="1092200"/>
          </a:xfrm>
          <a:custGeom>
            <a:avLst/>
            <a:gdLst/>
            <a:ahLst/>
            <a:cxnLst/>
            <a:rect l="l" t="t" r="r" b="b"/>
            <a:pathLst>
              <a:path w="7532370" h="1092200">
                <a:moveTo>
                  <a:pt x="0" y="0"/>
                </a:moveTo>
                <a:lnTo>
                  <a:pt x="0" y="1092040"/>
                </a:lnTo>
                <a:lnTo>
                  <a:pt x="7531994" y="1092040"/>
                </a:lnTo>
                <a:lnTo>
                  <a:pt x="0" y="0"/>
                </a:lnTo>
                <a:close/>
              </a:path>
            </a:pathLst>
          </a:custGeom>
          <a:solidFill>
            <a:srgbClr val="2E2F8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2499905" y="1057910"/>
            <a:ext cx="7558405" cy="1096010"/>
          </a:xfrm>
          <a:custGeom>
            <a:avLst/>
            <a:gdLst/>
            <a:ahLst/>
            <a:cxnLst/>
            <a:rect l="l" t="t" r="r" b="b"/>
            <a:pathLst>
              <a:path w="7558405" h="1096010">
                <a:moveTo>
                  <a:pt x="7558367" y="0"/>
                </a:moveTo>
                <a:lnTo>
                  <a:pt x="0" y="0"/>
                </a:lnTo>
                <a:lnTo>
                  <a:pt x="7558367" y="1095902"/>
                </a:lnTo>
                <a:lnTo>
                  <a:pt x="7558367" y="0"/>
                </a:lnTo>
                <a:close/>
              </a:path>
            </a:pathLst>
          </a:custGeom>
          <a:solidFill>
            <a:srgbClr val="128544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12295" y="5434622"/>
            <a:ext cx="4334268" cy="88085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0" i="0">
                <a:solidFill>
                  <a:srgbClr val="2E2F8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9167546" y="5877648"/>
            <a:ext cx="563245" cy="461645"/>
          </a:xfrm>
          <a:custGeom>
            <a:avLst/>
            <a:gdLst/>
            <a:ahLst/>
            <a:cxnLst/>
            <a:rect l="l" t="t" r="r" b="b"/>
            <a:pathLst>
              <a:path w="563245" h="461645">
                <a:moveTo>
                  <a:pt x="328371" y="302298"/>
                </a:moveTo>
                <a:lnTo>
                  <a:pt x="276275" y="287413"/>
                </a:lnTo>
                <a:lnTo>
                  <a:pt x="231470" y="267792"/>
                </a:lnTo>
                <a:lnTo>
                  <a:pt x="193230" y="243281"/>
                </a:lnTo>
                <a:lnTo>
                  <a:pt x="160832" y="213702"/>
                </a:lnTo>
                <a:lnTo>
                  <a:pt x="133578" y="178904"/>
                </a:lnTo>
                <a:lnTo>
                  <a:pt x="110744" y="138734"/>
                </a:lnTo>
                <a:lnTo>
                  <a:pt x="91630" y="93002"/>
                </a:lnTo>
                <a:lnTo>
                  <a:pt x="75514" y="41567"/>
                </a:lnTo>
                <a:lnTo>
                  <a:pt x="58051" y="9359"/>
                </a:lnTo>
                <a:lnTo>
                  <a:pt x="34620" y="0"/>
                </a:lnTo>
                <a:lnTo>
                  <a:pt x="12763" y="9944"/>
                </a:lnTo>
                <a:lnTo>
                  <a:pt x="0" y="35687"/>
                </a:lnTo>
                <a:lnTo>
                  <a:pt x="3886" y="73698"/>
                </a:lnTo>
                <a:lnTo>
                  <a:pt x="23507" y="120446"/>
                </a:lnTo>
                <a:lnTo>
                  <a:pt x="47777" y="161328"/>
                </a:lnTo>
                <a:lnTo>
                  <a:pt x="76466" y="196583"/>
                </a:lnTo>
                <a:lnTo>
                  <a:pt x="109334" y="226428"/>
                </a:lnTo>
                <a:lnTo>
                  <a:pt x="146151" y="251091"/>
                </a:lnTo>
                <a:lnTo>
                  <a:pt x="186690" y="270776"/>
                </a:lnTo>
                <a:lnTo>
                  <a:pt x="230733" y="285737"/>
                </a:lnTo>
                <a:lnTo>
                  <a:pt x="278028" y="296164"/>
                </a:lnTo>
                <a:lnTo>
                  <a:pt x="328371" y="302298"/>
                </a:lnTo>
                <a:close/>
              </a:path>
              <a:path w="563245" h="461645">
                <a:moveTo>
                  <a:pt x="389331" y="300774"/>
                </a:moveTo>
                <a:lnTo>
                  <a:pt x="336689" y="316890"/>
                </a:lnTo>
                <a:lnTo>
                  <a:pt x="287845" y="323634"/>
                </a:lnTo>
                <a:lnTo>
                  <a:pt x="241947" y="321360"/>
                </a:lnTo>
                <a:lnTo>
                  <a:pt x="198158" y="310426"/>
                </a:lnTo>
                <a:lnTo>
                  <a:pt x="155613" y="291160"/>
                </a:lnTo>
                <a:lnTo>
                  <a:pt x="113487" y="263906"/>
                </a:lnTo>
                <a:lnTo>
                  <a:pt x="70942" y="229019"/>
                </a:lnTo>
                <a:lnTo>
                  <a:pt x="34912" y="213042"/>
                </a:lnTo>
                <a:lnTo>
                  <a:pt x="11785" y="225640"/>
                </a:lnTo>
                <a:lnTo>
                  <a:pt x="8712" y="254800"/>
                </a:lnTo>
                <a:lnTo>
                  <a:pt x="32842" y="288455"/>
                </a:lnTo>
                <a:lnTo>
                  <a:pt x="75069" y="317207"/>
                </a:lnTo>
                <a:lnTo>
                  <a:pt x="118287" y="337350"/>
                </a:lnTo>
                <a:lnTo>
                  <a:pt x="162356" y="349313"/>
                </a:lnTo>
                <a:lnTo>
                  <a:pt x="207086" y="353479"/>
                </a:lnTo>
                <a:lnTo>
                  <a:pt x="252310" y="350304"/>
                </a:lnTo>
                <a:lnTo>
                  <a:pt x="297865" y="340182"/>
                </a:lnTo>
                <a:lnTo>
                  <a:pt x="343598" y="323532"/>
                </a:lnTo>
                <a:lnTo>
                  <a:pt x="389331" y="300774"/>
                </a:lnTo>
                <a:close/>
              </a:path>
              <a:path w="563245" h="461645">
                <a:moveTo>
                  <a:pt x="462610" y="248831"/>
                </a:moveTo>
                <a:lnTo>
                  <a:pt x="432854" y="289179"/>
                </a:lnTo>
                <a:lnTo>
                  <a:pt x="400837" y="320560"/>
                </a:lnTo>
                <a:lnTo>
                  <a:pt x="366141" y="343725"/>
                </a:lnTo>
                <a:lnTo>
                  <a:pt x="328383" y="359435"/>
                </a:lnTo>
                <a:lnTo>
                  <a:pt x="287147" y="368427"/>
                </a:lnTo>
                <a:lnTo>
                  <a:pt x="242062" y="371436"/>
                </a:lnTo>
                <a:lnTo>
                  <a:pt x="192735" y="369227"/>
                </a:lnTo>
                <a:lnTo>
                  <a:pt x="157708" y="376237"/>
                </a:lnTo>
                <a:lnTo>
                  <a:pt x="147497" y="397827"/>
                </a:lnTo>
                <a:lnTo>
                  <a:pt x="160705" y="421144"/>
                </a:lnTo>
                <a:lnTo>
                  <a:pt x="195910" y="433362"/>
                </a:lnTo>
                <a:lnTo>
                  <a:pt x="248653" y="430187"/>
                </a:lnTo>
                <a:lnTo>
                  <a:pt x="296075" y="418376"/>
                </a:lnTo>
                <a:lnTo>
                  <a:pt x="338416" y="398487"/>
                </a:lnTo>
                <a:lnTo>
                  <a:pt x="375970" y="371055"/>
                </a:lnTo>
                <a:lnTo>
                  <a:pt x="409003" y="336600"/>
                </a:lnTo>
                <a:lnTo>
                  <a:pt x="437794" y="295694"/>
                </a:lnTo>
                <a:lnTo>
                  <a:pt x="462610" y="248831"/>
                </a:lnTo>
                <a:close/>
              </a:path>
              <a:path w="563245" h="461645">
                <a:moveTo>
                  <a:pt x="491439" y="271856"/>
                </a:moveTo>
                <a:lnTo>
                  <a:pt x="488137" y="220408"/>
                </a:lnTo>
                <a:lnTo>
                  <a:pt x="476199" y="166662"/>
                </a:lnTo>
                <a:lnTo>
                  <a:pt x="479272" y="218109"/>
                </a:lnTo>
                <a:lnTo>
                  <a:pt x="473405" y="263550"/>
                </a:lnTo>
                <a:lnTo>
                  <a:pt x="458724" y="304101"/>
                </a:lnTo>
                <a:lnTo>
                  <a:pt x="435419" y="340842"/>
                </a:lnTo>
                <a:lnTo>
                  <a:pt x="403644" y="374891"/>
                </a:lnTo>
                <a:lnTo>
                  <a:pt x="363550" y="407327"/>
                </a:lnTo>
                <a:lnTo>
                  <a:pt x="343789" y="432841"/>
                </a:lnTo>
                <a:lnTo>
                  <a:pt x="349592" y="453644"/>
                </a:lnTo>
                <a:lnTo>
                  <a:pt x="372275" y="461606"/>
                </a:lnTo>
                <a:lnTo>
                  <a:pt x="403174" y="448602"/>
                </a:lnTo>
                <a:lnTo>
                  <a:pt x="441972" y="409359"/>
                </a:lnTo>
                <a:lnTo>
                  <a:pt x="469112" y="366623"/>
                </a:lnTo>
                <a:lnTo>
                  <a:pt x="485355" y="320687"/>
                </a:lnTo>
                <a:lnTo>
                  <a:pt x="491439" y="271856"/>
                </a:lnTo>
                <a:close/>
              </a:path>
              <a:path w="563245" h="461645">
                <a:moveTo>
                  <a:pt x="563194" y="298335"/>
                </a:moveTo>
                <a:lnTo>
                  <a:pt x="556082" y="253187"/>
                </a:lnTo>
                <a:lnTo>
                  <a:pt x="539572" y="212255"/>
                </a:lnTo>
                <a:lnTo>
                  <a:pt x="514426" y="175399"/>
                </a:lnTo>
                <a:lnTo>
                  <a:pt x="481406" y="142443"/>
                </a:lnTo>
                <a:lnTo>
                  <a:pt x="441274" y="113195"/>
                </a:lnTo>
                <a:lnTo>
                  <a:pt x="480072" y="153111"/>
                </a:lnTo>
                <a:lnTo>
                  <a:pt x="504494" y="195008"/>
                </a:lnTo>
                <a:lnTo>
                  <a:pt x="516204" y="240131"/>
                </a:lnTo>
                <a:lnTo>
                  <a:pt x="516877" y="289712"/>
                </a:lnTo>
                <a:lnTo>
                  <a:pt x="508203" y="344970"/>
                </a:lnTo>
                <a:lnTo>
                  <a:pt x="510717" y="373507"/>
                </a:lnTo>
                <a:lnTo>
                  <a:pt x="527265" y="383578"/>
                </a:lnTo>
                <a:lnTo>
                  <a:pt x="547255" y="375081"/>
                </a:lnTo>
                <a:lnTo>
                  <a:pt x="560146" y="347891"/>
                </a:lnTo>
                <a:lnTo>
                  <a:pt x="563194" y="298335"/>
                </a:lnTo>
                <a:close/>
              </a:path>
            </a:pathLst>
          </a:custGeom>
          <a:solidFill>
            <a:srgbClr val="29863E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459341" y="6006211"/>
            <a:ext cx="134111" cy="134112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0" y="6493890"/>
            <a:ext cx="10058400" cy="222885"/>
          </a:xfrm>
          <a:custGeom>
            <a:avLst/>
            <a:gdLst/>
            <a:ahLst/>
            <a:cxnLst/>
            <a:rect l="l" t="t" r="r" b="b"/>
            <a:pathLst>
              <a:path w="10058400" h="222884">
                <a:moveTo>
                  <a:pt x="10058400" y="0"/>
                </a:moveTo>
                <a:lnTo>
                  <a:pt x="0" y="0"/>
                </a:lnTo>
                <a:lnTo>
                  <a:pt x="0" y="222377"/>
                </a:lnTo>
                <a:lnTo>
                  <a:pt x="10058400" y="222377"/>
                </a:lnTo>
                <a:lnTo>
                  <a:pt x="10058400" y="0"/>
                </a:lnTo>
                <a:close/>
              </a:path>
            </a:pathLst>
          </a:custGeom>
          <a:solidFill>
            <a:srgbClr val="2E2F8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0" y="1369594"/>
            <a:ext cx="440690" cy="734695"/>
          </a:xfrm>
          <a:custGeom>
            <a:avLst/>
            <a:gdLst/>
            <a:ahLst/>
            <a:cxnLst/>
            <a:rect l="l" t="t" r="r" b="b"/>
            <a:pathLst>
              <a:path w="440690" h="734694">
                <a:moveTo>
                  <a:pt x="0" y="0"/>
                </a:moveTo>
                <a:lnTo>
                  <a:pt x="0" y="734177"/>
                </a:lnTo>
                <a:lnTo>
                  <a:pt x="440309" y="367892"/>
                </a:lnTo>
                <a:lnTo>
                  <a:pt x="0" y="0"/>
                </a:lnTo>
                <a:close/>
              </a:path>
            </a:pathLst>
          </a:custGeom>
          <a:solidFill>
            <a:srgbClr val="1285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66063" y="1393951"/>
            <a:ext cx="7794625" cy="6292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50" b="0" i="0">
                <a:solidFill>
                  <a:srgbClr val="2E2F8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77481" y="2169477"/>
            <a:ext cx="8446135" cy="3552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Relationship Id="rId3" Type="http://schemas.openxmlformats.org/officeDocument/2006/relationships/image" Target="../media/image4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6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8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10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13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pn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jp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24.jp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6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01496" y="2558923"/>
            <a:ext cx="6572884" cy="86398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22552" y="3881246"/>
            <a:ext cx="6578600" cy="10312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600" spc="-575">
                <a:solidFill>
                  <a:srgbClr val="767070"/>
                </a:solidFill>
              </a:rPr>
              <a:t>July</a:t>
            </a:r>
            <a:r>
              <a:rPr dirty="0" sz="6600" spc="-580">
                <a:solidFill>
                  <a:srgbClr val="767070"/>
                </a:solidFill>
              </a:rPr>
              <a:t> </a:t>
            </a:r>
            <a:r>
              <a:rPr dirty="0" sz="6600" spc="-430">
                <a:solidFill>
                  <a:srgbClr val="767070"/>
                </a:solidFill>
              </a:rPr>
              <a:t>2021-</a:t>
            </a:r>
            <a:r>
              <a:rPr dirty="0" sz="6600" spc="-645">
                <a:solidFill>
                  <a:srgbClr val="767070"/>
                </a:solidFill>
              </a:rPr>
              <a:t>June</a:t>
            </a:r>
            <a:r>
              <a:rPr dirty="0" sz="6600" spc="-615">
                <a:solidFill>
                  <a:srgbClr val="767070"/>
                </a:solidFill>
              </a:rPr>
              <a:t> </a:t>
            </a:r>
            <a:r>
              <a:rPr dirty="0" sz="6600" spc="-445">
                <a:solidFill>
                  <a:srgbClr val="767070"/>
                </a:solidFill>
              </a:rPr>
              <a:t>2022</a:t>
            </a:r>
            <a:endParaRPr sz="6600"/>
          </a:p>
        </p:txBody>
      </p:sp>
      <p:grpSp>
        <p:nvGrpSpPr>
          <p:cNvPr id="4" name="object 4" descr=""/>
          <p:cNvGrpSpPr/>
          <p:nvPr/>
        </p:nvGrpSpPr>
        <p:grpSpPr>
          <a:xfrm>
            <a:off x="0" y="5434622"/>
            <a:ext cx="9846945" cy="1282065"/>
            <a:chOff x="0" y="5434622"/>
            <a:chExt cx="9846945" cy="1282065"/>
          </a:xfrm>
        </p:grpSpPr>
        <p:sp>
          <p:nvSpPr>
            <p:cNvPr id="5" name="object 5" descr=""/>
            <p:cNvSpPr/>
            <p:nvPr/>
          </p:nvSpPr>
          <p:spPr>
            <a:xfrm>
              <a:off x="0" y="5604541"/>
              <a:ext cx="7668895" cy="1111885"/>
            </a:xfrm>
            <a:custGeom>
              <a:avLst/>
              <a:gdLst/>
              <a:ahLst/>
              <a:cxnLst/>
              <a:rect l="l" t="t" r="r" b="b"/>
              <a:pathLst>
                <a:path w="7668895" h="1111884">
                  <a:moveTo>
                    <a:pt x="0" y="0"/>
                  </a:moveTo>
                  <a:lnTo>
                    <a:pt x="0" y="1111726"/>
                  </a:lnTo>
                  <a:lnTo>
                    <a:pt x="7668641" y="11117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E2F8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12295" y="5434622"/>
              <a:ext cx="4334268" cy="880859"/>
            </a:xfrm>
            <a:prstGeom prst="rect">
              <a:avLst/>
            </a:prstGeom>
          </p:spPr>
        </p:pic>
      </p:grpSp>
      <p:sp>
        <p:nvSpPr>
          <p:cNvPr id="7" name="object 7" descr=""/>
          <p:cNvSpPr/>
          <p:nvPr/>
        </p:nvSpPr>
        <p:spPr>
          <a:xfrm>
            <a:off x="2414938" y="1057783"/>
            <a:ext cx="7643495" cy="1108710"/>
          </a:xfrm>
          <a:custGeom>
            <a:avLst/>
            <a:gdLst/>
            <a:ahLst/>
            <a:cxnLst/>
            <a:rect l="l" t="t" r="r" b="b"/>
            <a:pathLst>
              <a:path w="7643495" h="1108710">
                <a:moveTo>
                  <a:pt x="7643334" y="0"/>
                </a:moveTo>
                <a:lnTo>
                  <a:pt x="0" y="0"/>
                </a:lnTo>
                <a:lnTo>
                  <a:pt x="7643334" y="1108348"/>
                </a:lnTo>
                <a:lnTo>
                  <a:pt x="7643334" y="0"/>
                </a:lnTo>
                <a:close/>
              </a:path>
            </a:pathLst>
          </a:custGeom>
          <a:solidFill>
            <a:srgbClr val="128544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5624227"/>
            <a:ext cx="7532370" cy="1092200"/>
          </a:xfrm>
          <a:custGeom>
            <a:avLst/>
            <a:gdLst/>
            <a:ahLst/>
            <a:cxnLst/>
            <a:rect l="l" t="t" r="r" b="b"/>
            <a:pathLst>
              <a:path w="7532370" h="1092200">
                <a:moveTo>
                  <a:pt x="0" y="0"/>
                </a:moveTo>
                <a:lnTo>
                  <a:pt x="0" y="1092040"/>
                </a:lnTo>
                <a:lnTo>
                  <a:pt x="7531994" y="1092040"/>
                </a:lnTo>
                <a:lnTo>
                  <a:pt x="0" y="0"/>
                </a:lnTo>
                <a:close/>
              </a:path>
            </a:pathLst>
          </a:custGeom>
          <a:solidFill>
            <a:srgbClr val="2E2F8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2499905" y="1057910"/>
            <a:ext cx="7558405" cy="1096010"/>
          </a:xfrm>
          <a:custGeom>
            <a:avLst/>
            <a:gdLst/>
            <a:ahLst/>
            <a:cxnLst/>
            <a:rect l="l" t="t" r="r" b="b"/>
            <a:pathLst>
              <a:path w="7558405" h="1096010">
                <a:moveTo>
                  <a:pt x="7558367" y="0"/>
                </a:moveTo>
                <a:lnTo>
                  <a:pt x="0" y="0"/>
                </a:lnTo>
                <a:lnTo>
                  <a:pt x="7558367" y="1095902"/>
                </a:lnTo>
                <a:lnTo>
                  <a:pt x="7558367" y="0"/>
                </a:lnTo>
                <a:close/>
              </a:path>
            </a:pathLst>
          </a:custGeom>
          <a:solidFill>
            <a:srgbClr val="128544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12295" y="5434622"/>
            <a:ext cx="4334268" cy="880859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47521" y="2066163"/>
            <a:ext cx="1566545" cy="629285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270">
                <a:solidFill>
                  <a:srgbClr val="3A3838"/>
                </a:solidFill>
              </a:rPr>
              <a:t>Agenda</a:t>
            </a:r>
          </a:p>
        </p:txBody>
      </p:sp>
      <p:sp>
        <p:nvSpPr>
          <p:cNvPr id="6" name="object 6" descr=""/>
          <p:cNvSpPr txBox="1"/>
          <p:nvPr/>
        </p:nvSpPr>
        <p:spPr>
          <a:xfrm>
            <a:off x="1133221" y="2881604"/>
            <a:ext cx="4347210" cy="1892300"/>
          </a:xfrm>
          <a:prstGeom prst="rect">
            <a:avLst/>
          </a:prstGeom>
        </p:spPr>
        <p:txBody>
          <a:bodyPr wrap="square" lIns="0" tIns="81280" rIns="0" bIns="0" rtlCol="0" vert="horz">
            <a:spAutoFit/>
          </a:bodyPr>
          <a:lstStyle/>
          <a:p>
            <a:pPr marL="295910" indent="-283845">
              <a:lnSpc>
                <a:spcPct val="100000"/>
              </a:lnSpc>
              <a:spcBef>
                <a:spcPts val="640"/>
              </a:spcBef>
              <a:buChar char="•"/>
              <a:tabLst>
                <a:tab pos="295910" algn="l"/>
                <a:tab pos="296545" algn="l"/>
              </a:tabLst>
            </a:pPr>
            <a:r>
              <a:rPr dirty="0" sz="2600" spc="-254">
                <a:solidFill>
                  <a:srgbClr val="767070"/>
                </a:solidFill>
                <a:latin typeface="Arial"/>
                <a:cs typeface="Arial"/>
              </a:rPr>
              <a:t>Exam</a:t>
            </a:r>
            <a:r>
              <a:rPr dirty="0" sz="2600" spc="-120">
                <a:solidFill>
                  <a:srgbClr val="767070"/>
                </a:solidFill>
                <a:latin typeface="Arial"/>
                <a:cs typeface="Arial"/>
              </a:rPr>
              <a:t> </a:t>
            </a:r>
            <a:r>
              <a:rPr dirty="0" sz="2600" spc="-10">
                <a:solidFill>
                  <a:srgbClr val="767070"/>
                </a:solidFill>
                <a:latin typeface="Arial"/>
                <a:cs typeface="Arial"/>
              </a:rPr>
              <a:t>Information</a:t>
            </a:r>
            <a:endParaRPr sz="2600">
              <a:latin typeface="Arial"/>
              <a:cs typeface="Arial"/>
            </a:endParaRPr>
          </a:p>
          <a:p>
            <a:pPr marL="295910" indent="-283845">
              <a:lnSpc>
                <a:spcPct val="100000"/>
              </a:lnSpc>
              <a:spcBef>
                <a:spcPts val="555"/>
              </a:spcBef>
              <a:buChar char="•"/>
              <a:tabLst>
                <a:tab pos="295910" algn="l"/>
                <a:tab pos="296545" algn="l"/>
              </a:tabLst>
            </a:pPr>
            <a:r>
              <a:rPr dirty="0" sz="2600" spc="-270">
                <a:solidFill>
                  <a:srgbClr val="767070"/>
                </a:solidFill>
                <a:latin typeface="Arial"/>
                <a:cs typeface="Arial"/>
              </a:rPr>
              <a:t>DEI</a:t>
            </a:r>
            <a:r>
              <a:rPr dirty="0" sz="2600" spc="-130">
                <a:solidFill>
                  <a:srgbClr val="767070"/>
                </a:solidFill>
                <a:latin typeface="Arial"/>
                <a:cs typeface="Arial"/>
              </a:rPr>
              <a:t> </a:t>
            </a:r>
            <a:r>
              <a:rPr dirty="0" sz="2600" spc="-10">
                <a:solidFill>
                  <a:srgbClr val="767070"/>
                </a:solidFill>
                <a:latin typeface="Arial"/>
                <a:cs typeface="Arial"/>
              </a:rPr>
              <a:t>Efforts</a:t>
            </a:r>
            <a:endParaRPr sz="2600">
              <a:latin typeface="Arial"/>
              <a:cs typeface="Arial"/>
            </a:endParaRPr>
          </a:p>
          <a:p>
            <a:pPr marL="295910" indent="-283845">
              <a:lnSpc>
                <a:spcPct val="100000"/>
              </a:lnSpc>
              <a:spcBef>
                <a:spcPts val="550"/>
              </a:spcBef>
              <a:buChar char="•"/>
              <a:tabLst>
                <a:tab pos="295910" algn="l"/>
                <a:tab pos="296545" algn="l"/>
              </a:tabLst>
            </a:pPr>
            <a:r>
              <a:rPr dirty="0" sz="2600" spc="-140">
                <a:solidFill>
                  <a:srgbClr val="767070"/>
                </a:solidFill>
                <a:latin typeface="Arial"/>
                <a:cs typeface="Arial"/>
              </a:rPr>
              <a:t>New</a:t>
            </a:r>
            <a:r>
              <a:rPr dirty="0" sz="2600" spc="-105">
                <a:solidFill>
                  <a:srgbClr val="767070"/>
                </a:solidFill>
                <a:latin typeface="Arial"/>
                <a:cs typeface="Arial"/>
              </a:rPr>
              <a:t> </a:t>
            </a:r>
            <a:r>
              <a:rPr dirty="0" sz="2600" spc="-120">
                <a:solidFill>
                  <a:srgbClr val="767070"/>
                </a:solidFill>
                <a:latin typeface="Arial"/>
                <a:cs typeface="Arial"/>
              </a:rPr>
              <a:t>Developments</a:t>
            </a:r>
            <a:r>
              <a:rPr dirty="0" sz="2600" spc="-105">
                <a:solidFill>
                  <a:srgbClr val="767070"/>
                </a:solidFill>
                <a:latin typeface="Arial"/>
                <a:cs typeface="Arial"/>
              </a:rPr>
              <a:t> </a:t>
            </a:r>
            <a:r>
              <a:rPr dirty="0" sz="2600" spc="-85">
                <a:solidFill>
                  <a:srgbClr val="767070"/>
                </a:solidFill>
                <a:latin typeface="Arial"/>
                <a:cs typeface="Arial"/>
              </a:rPr>
              <a:t>Highlights</a:t>
            </a:r>
            <a:endParaRPr sz="2600">
              <a:latin typeface="Arial"/>
              <a:cs typeface="Arial"/>
            </a:endParaRPr>
          </a:p>
          <a:p>
            <a:pPr marL="295910" indent="-283845">
              <a:lnSpc>
                <a:spcPct val="100000"/>
              </a:lnSpc>
              <a:spcBef>
                <a:spcPts val="565"/>
              </a:spcBef>
              <a:buChar char="•"/>
              <a:tabLst>
                <a:tab pos="295910" algn="l"/>
                <a:tab pos="296545" algn="l"/>
              </a:tabLst>
            </a:pPr>
            <a:r>
              <a:rPr dirty="0" sz="2600" spc="-150">
                <a:solidFill>
                  <a:srgbClr val="767070"/>
                </a:solidFill>
                <a:latin typeface="Arial"/>
                <a:cs typeface="Arial"/>
              </a:rPr>
              <a:t>State</a:t>
            </a:r>
            <a:r>
              <a:rPr dirty="0" sz="2600" spc="-100">
                <a:solidFill>
                  <a:srgbClr val="767070"/>
                </a:solidFill>
                <a:latin typeface="Arial"/>
                <a:cs typeface="Arial"/>
              </a:rPr>
              <a:t> </a:t>
            </a:r>
            <a:r>
              <a:rPr dirty="0" sz="2600" spc="-145">
                <a:solidFill>
                  <a:srgbClr val="767070"/>
                </a:solidFill>
                <a:latin typeface="Arial"/>
                <a:cs typeface="Arial"/>
              </a:rPr>
              <a:t>Board</a:t>
            </a:r>
            <a:r>
              <a:rPr dirty="0" sz="2600" spc="-95">
                <a:solidFill>
                  <a:srgbClr val="767070"/>
                </a:solidFill>
                <a:latin typeface="Arial"/>
                <a:cs typeface="Arial"/>
              </a:rPr>
              <a:t> </a:t>
            </a:r>
            <a:r>
              <a:rPr dirty="0" sz="2600" spc="-10">
                <a:solidFill>
                  <a:srgbClr val="767070"/>
                </a:solidFill>
                <a:latin typeface="Arial"/>
                <a:cs typeface="Arial"/>
              </a:rPr>
              <a:t>Information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47521" y="2030983"/>
            <a:ext cx="5992495" cy="8559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450" spc="-560">
                <a:solidFill>
                  <a:srgbClr val="3A3838"/>
                </a:solidFill>
              </a:rPr>
              <a:t>EXAM</a:t>
            </a:r>
            <a:r>
              <a:rPr dirty="0" sz="5450" spc="-300">
                <a:solidFill>
                  <a:srgbClr val="3A3838"/>
                </a:solidFill>
              </a:rPr>
              <a:t> </a:t>
            </a:r>
            <a:r>
              <a:rPr dirty="0" sz="5450" spc="-490">
                <a:solidFill>
                  <a:srgbClr val="3A3838"/>
                </a:solidFill>
              </a:rPr>
              <a:t>I</a:t>
            </a:r>
            <a:r>
              <a:rPr dirty="0" sz="5450" spc="-509">
                <a:solidFill>
                  <a:srgbClr val="3A3838"/>
                </a:solidFill>
              </a:rPr>
              <a:t>N</a:t>
            </a:r>
            <a:r>
              <a:rPr dirty="0" sz="5450" spc="-550">
                <a:solidFill>
                  <a:srgbClr val="3A3838"/>
                </a:solidFill>
              </a:rPr>
              <a:t>F</a:t>
            </a:r>
            <a:r>
              <a:rPr dirty="0" sz="5450" spc="-500">
                <a:solidFill>
                  <a:srgbClr val="3A3838"/>
                </a:solidFill>
              </a:rPr>
              <a:t>O</a:t>
            </a:r>
            <a:r>
              <a:rPr dirty="0" sz="5450" spc="-475">
                <a:solidFill>
                  <a:srgbClr val="3A3838"/>
                </a:solidFill>
              </a:rPr>
              <a:t>R</a:t>
            </a:r>
            <a:r>
              <a:rPr dirty="0" sz="5450" spc="-490">
                <a:solidFill>
                  <a:srgbClr val="3A3838"/>
                </a:solidFill>
              </a:rPr>
              <a:t>M</a:t>
            </a:r>
            <a:r>
              <a:rPr dirty="0" sz="5450" spc="-985">
                <a:solidFill>
                  <a:srgbClr val="3A3838"/>
                </a:solidFill>
              </a:rPr>
              <a:t>A</a:t>
            </a:r>
            <a:r>
              <a:rPr dirty="0" sz="5450" spc="-500">
                <a:solidFill>
                  <a:srgbClr val="3A3838"/>
                </a:solidFill>
              </a:rPr>
              <a:t>T</a:t>
            </a:r>
            <a:r>
              <a:rPr dirty="0" sz="5450" spc="-505">
                <a:solidFill>
                  <a:srgbClr val="3A3838"/>
                </a:solidFill>
              </a:rPr>
              <a:t>I</a:t>
            </a:r>
            <a:r>
              <a:rPr dirty="0" sz="5450" spc="-500">
                <a:solidFill>
                  <a:srgbClr val="3A3838"/>
                </a:solidFill>
              </a:rPr>
              <a:t>O</a:t>
            </a:r>
            <a:r>
              <a:rPr dirty="0" sz="5450" spc="-490">
                <a:solidFill>
                  <a:srgbClr val="3A3838"/>
                </a:solidFill>
              </a:rPr>
              <a:t>N</a:t>
            </a:r>
            <a:endParaRPr sz="5450"/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27567" y="3613832"/>
            <a:ext cx="5238877" cy="134970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0795">
              <a:lnSpc>
                <a:spcPct val="100000"/>
              </a:lnSpc>
              <a:spcBef>
                <a:spcPts val="110"/>
              </a:spcBef>
            </a:pPr>
            <a:r>
              <a:rPr dirty="0" spc="-315"/>
              <a:t>Domain</a:t>
            </a:r>
            <a:r>
              <a:rPr dirty="0" spc="-455"/>
              <a:t> </a:t>
            </a:r>
            <a:r>
              <a:rPr dirty="0" spc="-195"/>
              <a:t>Information</a:t>
            </a:r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871029" y="2289873"/>
          <a:ext cx="7583805" cy="32981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63925"/>
                <a:gridCol w="1912620"/>
                <a:gridCol w="2196464"/>
              </a:tblGrid>
              <a:tr h="551180">
                <a:tc>
                  <a:txBody>
                    <a:bodyPr/>
                    <a:lstStyle/>
                    <a:p>
                      <a:pPr marL="5461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1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Domains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B="0" marT="444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2E2F80"/>
                    </a:solidFill>
                  </a:tcPr>
                </a:tc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150" spc="-8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Domain</a:t>
                      </a:r>
                      <a:r>
                        <a:rPr dirty="0" sz="1150" spc="-4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percentage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B="0" marT="444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2E2F80"/>
                    </a:solidFill>
                  </a:tcPr>
                </a:tc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1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#</a:t>
                      </a:r>
                      <a:r>
                        <a:rPr dirty="0" sz="1150" spc="18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of</a:t>
                      </a:r>
                      <a:r>
                        <a:rPr dirty="0" sz="1150" spc="18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 spc="-4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items</a:t>
                      </a:r>
                      <a:r>
                        <a:rPr dirty="0" sz="1150" spc="18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per</a:t>
                      </a:r>
                      <a:r>
                        <a:rPr dirty="0" sz="1150" spc="18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 spc="-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domain</a:t>
                      </a:r>
                      <a:r>
                        <a:rPr dirty="0" sz="1150" spc="17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on</a:t>
                      </a:r>
                      <a:r>
                        <a:rPr dirty="0" sz="1150" spc="18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 spc="-2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180</a:t>
                      </a:r>
                      <a:endParaRPr sz="1150">
                        <a:latin typeface="Arial"/>
                        <a:cs typeface="Arial"/>
                      </a:endParaRPr>
                    </a:p>
                    <a:p>
                      <a:pPr marL="5588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150" spc="-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item</a:t>
                      </a:r>
                      <a:r>
                        <a:rPr dirty="0" sz="1150" spc="-6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examination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B="0" marT="444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2E2F80"/>
                    </a:solidFill>
                  </a:tcPr>
                </a:tc>
              </a:tr>
              <a:tr h="319405">
                <a:tc>
                  <a:txBody>
                    <a:bodyPr/>
                    <a:lstStyle/>
                    <a:p>
                      <a:pPr marL="5461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150" spc="-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dirty="0" sz="1150" spc="-7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 spc="-9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Practice</a:t>
                      </a:r>
                      <a:r>
                        <a:rPr dirty="0" sz="1150" spc="-2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 spc="-6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of</a:t>
                      </a:r>
                      <a:r>
                        <a:rPr dirty="0" sz="1150" spc="-4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 spc="-12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Systemic</a:t>
                      </a:r>
                      <a:r>
                        <a:rPr dirty="0" sz="11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Therapy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B="0" marT="444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2E2F80"/>
                    </a:solidFill>
                  </a:tcPr>
                </a:tc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150" spc="-1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23.3%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B="0" marT="444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7"/>
                    </a:solidFill>
                  </a:tcPr>
                </a:tc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150" spc="-2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42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B="0" marT="444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7"/>
                    </a:solidFill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5461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150" spc="-13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Assessing,</a:t>
                      </a:r>
                      <a:r>
                        <a:rPr dirty="0" sz="1150" spc="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 spc="-9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Hypothesizing,</a:t>
                      </a:r>
                      <a:r>
                        <a:rPr dirty="0" sz="1150" spc="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 spc="-9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1150" spc="-3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Diagnosing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B="0" marT="63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2E2F80"/>
                    </a:solidFill>
                  </a:tcPr>
                </a:tc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150" spc="-1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13.8%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B="0" marT="63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150" spc="-2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25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B="0" marT="63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</a:tr>
              <a:tr h="319405">
                <a:tc>
                  <a:txBody>
                    <a:bodyPr/>
                    <a:lstStyle/>
                    <a:p>
                      <a:pPr marL="5461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150" spc="-1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Designing</a:t>
                      </a:r>
                      <a:r>
                        <a:rPr dirty="0" sz="11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 spc="-9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115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 spc="-1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Conducting</a:t>
                      </a:r>
                      <a:r>
                        <a:rPr dirty="0" sz="1150" spc="-3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Treatment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B="0" marT="444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2E2F80"/>
                    </a:solidFill>
                  </a:tcPr>
                </a:tc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150" spc="-1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12.1%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B="0" marT="444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7"/>
                    </a:solidFill>
                  </a:tcPr>
                </a:tc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150" spc="-2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22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B="0" marT="444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7"/>
                    </a:solidFill>
                  </a:tcPr>
                </a:tc>
              </a:tr>
              <a:tr h="650240">
                <a:tc>
                  <a:txBody>
                    <a:bodyPr/>
                    <a:lstStyle/>
                    <a:p>
                      <a:pPr marL="5461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150" spc="-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Evaluating</a:t>
                      </a:r>
                      <a:r>
                        <a:rPr dirty="0" sz="115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 spc="-114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Ongoing</a:t>
                      </a:r>
                      <a:r>
                        <a:rPr dirty="0" sz="1150" spc="-2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 spc="-14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Process</a:t>
                      </a:r>
                      <a:r>
                        <a:rPr dirty="0" sz="1150" spc="2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 spc="-9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11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 spc="-9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Terminating</a:t>
                      </a:r>
                      <a:r>
                        <a:rPr dirty="0" sz="1150" spc="-2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Treatment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B="0" marT="63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2E2F80"/>
                    </a:solidFill>
                  </a:tcPr>
                </a:tc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150" spc="-1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17.5%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B="0" marT="63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150" spc="-2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31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B="0" marT="63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</a:tr>
              <a:tr h="321310">
                <a:tc>
                  <a:txBody>
                    <a:bodyPr/>
                    <a:lstStyle/>
                    <a:p>
                      <a:pPr marL="5461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150" spc="-8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Managing</a:t>
                      </a:r>
                      <a:r>
                        <a:rPr dirty="0" sz="1150" spc="-4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 spc="-12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Crisis</a:t>
                      </a:r>
                      <a:r>
                        <a:rPr dirty="0" sz="1150" spc="-3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Situations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B="0" marT="63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2E2F80"/>
                    </a:solidFill>
                  </a:tcPr>
                </a:tc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150" spc="-1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14.4%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B="0" marT="63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7"/>
                    </a:solidFill>
                  </a:tcPr>
                </a:tc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150" spc="-2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26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B="0" marT="63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7"/>
                    </a:solidFill>
                  </a:tcPr>
                </a:tc>
              </a:tr>
              <a:tr h="650875">
                <a:tc>
                  <a:txBody>
                    <a:bodyPr/>
                    <a:lstStyle/>
                    <a:p>
                      <a:pPr marL="5461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150" spc="-6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Maintaining</a:t>
                      </a:r>
                      <a:r>
                        <a:rPr dirty="0" sz="1150" spc="-3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 spc="-8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Ethical,</a:t>
                      </a:r>
                      <a:r>
                        <a:rPr dirty="0" sz="115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 spc="-10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Legal,</a:t>
                      </a:r>
                      <a:r>
                        <a:rPr dirty="0" sz="1150" spc="-2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 spc="-9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1150" spc="-2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 spc="-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Professional</a:t>
                      </a:r>
                      <a:r>
                        <a:rPr dirty="0" sz="11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Standards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B="0" marT="444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2E2F80"/>
                    </a:solidFill>
                  </a:tcPr>
                </a:tc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150" spc="-1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18.8%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B="0" marT="444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150" spc="-2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34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B="0" marT="444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</a:tr>
            </a:tbl>
          </a:graphicData>
        </a:graphic>
      </p:graphicFrame>
      <p:sp>
        <p:nvSpPr>
          <p:cNvPr id="4" name="object 4" descr=""/>
          <p:cNvSpPr txBox="1"/>
          <p:nvPr/>
        </p:nvSpPr>
        <p:spPr>
          <a:xfrm>
            <a:off x="3294253" y="5821298"/>
            <a:ext cx="2077085" cy="2520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450" spc="-40">
                <a:solidFill>
                  <a:srgbClr val="2E2F80"/>
                </a:solidFill>
                <a:latin typeface="Arial"/>
                <a:cs typeface="Arial"/>
              </a:rPr>
              <a:t>*</a:t>
            </a:r>
            <a:r>
              <a:rPr dirty="0" sz="1450" spc="-40" i="1">
                <a:solidFill>
                  <a:srgbClr val="2E2F80"/>
                </a:solidFill>
                <a:latin typeface="Arial"/>
                <a:cs typeface="Arial"/>
              </a:rPr>
              <a:t>based</a:t>
            </a:r>
            <a:r>
              <a:rPr dirty="0" sz="1450" spc="-60" i="1">
                <a:solidFill>
                  <a:srgbClr val="2E2F80"/>
                </a:solidFill>
                <a:latin typeface="Arial"/>
                <a:cs typeface="Arial"/>
              </a:rPr>
              <a:t> </a:t>
            </a:r>
            <a:r>
              <a:rPr dirty="0" sz="1450" spc="-55" i="1">
                <a:solidFill>
                  <a:srgbClr val="2E2F80"/>
                </a:solidFill>
                <a:latin typeface="Arial"/>
                <a:cs typeface="Arial"/>
              </a:rPr>
              <a:t>on</a:t>
            </a:r>
            <a:r>
              <a:rPr dirty="0" sz="1450" spc="-50" i="1">
                <a:solidFill>
                  <a:srgbClr val="2E2F80"/>
                </a:solidFill>
                <a:latin typeface="Arial"/>
                <a:cs typeface="Arial"/>
              </a:rPr>
              <a:t> </a:t>
            </a:r>
            <a:r>
              <a:rPr dirty="0" sz="1450" spc="-60" i="1">
                <a:solidFill>
                  <a:srgbClr val="2E2F80"/>
                </a:solidFill>
                <a:latin typeface="Arial"/>
                <a:cs typeface="Arial"/>
              </a:rPr>
              <a:t>2021 </a:t>
            </a:r>
            <a:r>
              <a:rPr dirty="0" sz="1450" spc="-225" i="1">
                <a:solidFill>
                  <a:srgbClr val="2E2F80"/>
                </a:solidFill>
                <a:latin typeface="Arial"/>
                <a:cs typeface="Arial"/>
              </a:rPr>
              <a:t>JTA</a:t>
            </a:r>
            <a:r>
              <a:rPr dirty="0" sz="1450" spc="-50" i="1">
                <a:solidFill>
                  <a:srgbClr val="2E2F80"/>
                </a:solidFill>
                <a:latin typeface="Arial"/>
                <a:cs typeface="Arial"/>
              </a:rPr>
              <a:t> </a:t>
            </a:r>
            <a:r>
              <a:rPr dirty="0" sz="1450" spc="-25" i="1">
                <a:solidFill>
                  <a:srgbClr val="2E2F80"/>
                </a:solidFill>
                <a:latin typeface="Arial"/>
                <a:cs typeface="Arial"/>
              </a:rPr>
              <a:t>results</a:t>
            </a:r>
            <a:endParaRPr sz="1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9167555" y="5877637"/>
            <a:ext cx="563245" cy="461645"/>
            <a:chOff x="9167555" y="5877637"/>
            <a:chExt cx="563245" cy="461645"/>
          </a:xfrm>
        </p:grpSpPr>
        <p:sp>
          <p:nvSpPr>
            <p:cNvPr id="3" name="object 3" descr=""/>
            <p:cNvSpPr/>
            <p:nvPr/>
          </p:nvSpPr>
          <p:spPr>
            <a:xfrm>
              <a:off x="9167546" y="5877648"/>
              <a:ext cx="563245" cy="461645"/>
            </a:xfrm>
            <a:custGeom>
              <a:avLst/>
              <a:gdLst/>
              <a:ahLst/>
              <a:cxnLst/>
              <a:rect l="l" t="t" r="r" b="b"/>
              <a:pathLst>
                <a:path w="563245" h="461645">
                  <a:moveTo>
                    <a:pt x="328371" y="302298"/>
                  </a:moveTo>
                  <a:lnTo>
                    <a:pt x="276275" y="287413"/>
                  </a:lnTo>
                  <a:lnTo>
                    <a:pt x="231470" y="267792"/>
                  </a:lnTo>
                  <a:lnTo>
                    <a:pt x="193230" y="243281"/>
                  </a:lnTo>
                  <a:lnTo>
                    <a:pt x="160832" y="213702"/>
                  </a:lnTo>
                  <a:lnTo>
                    <a:pt x="133578" y="178904"/>
                  </a:lnTo>
                  <a:lnTo>
                    <a:pt x="110744" y="138734"/>
                  </a:lnTo>
                  <a:lnTo>
                    <a:pt x="91630" y="93002"/>
                  </a:lnTo>
                  <a:lnTo>
                    <a:pt x="75514" y="41567"/>
                  </a:lnTo>
                  <a:lnTo>
                    <a:pt x="58051" y="9359"/>
                  </a:lnTo>
                  <a:lnTo>
                    <a:pt x="34620" y="0"/>
                  </a:lnTo>
                  <a:lnTo>
                    <a:pt x="12763" y="9944"/>
                  </a:lnTo>
                  <a:lnTo>
                    <a:pt x="0" y="35687"/>
                  </a:lnTo>
                  <a:lnTo>
                    <a:pt x="3886" y="73698"/>
                  </a:lnTo>
                  <a:lnTo>
                    <a:pt x="23507" y="120446"/>
                  </a:lnTo>
                  <a:lnTo>
                    <a:pt x="47777" y="161328"/>
                  </a:lnTo>
                  <a:lnTo>
                    <a:pt x="76466" y="196583"/>
                  </a:lnTo>
                  <a:lnTo>
                    <a:pt x="109334" y="226428"/>
                  </a:lnTo>
                  <a:lnTo>
                    <a:pt x="146151" y="251091"/>
                  </a:lnTo>
                  <a:lnTo>
                    <a:pt x="186690" y="270776"/>
                  </a:lnTo>
                  <a:lnTo>
                    <a:pt x="230733" y="285737"/>
                  </a:lnTo>
                  <a:lnTo>
                    <a:pt x="278028" y="296164"/>
                  </a:lnTo>
                  <a:lnTo>
                    <a:pt x="328371" y="302298"/>
                  </a:lnTo>
                  <a:close/>
                </a:path>
                <a:path w="563245" h="461645">
                  <a:moveTo>
                    <a:pt x="389331" y="300774"/>
                  </a:moveTo>
                  <a:lnTo>
                    <a:pt x="336689" y="316890"/>
                  </a:lnTo>
                  <a:lnTo>
                    <a:pt x="287845" y="323634"/>
                  </a:lnTo>
                  <a:lnTo>
                    <a:pt x="241947" y="321360"/>
                  </a:lnTo>
                  <a:lnTo>
                    <a:pt x="198158" y="310426"/>
                  </a:lnTo>
                  <a:lnTo>
                    <a:pt x="155613" y="291160"/>
                  </a:lnTo>
                  <a:lnTo>
                    <a:pt x="113487" y="263906"/>
                  </a:lnTo>
                  <a:lnTo>
                    <a:pt x="70942" y="229019"/>
                  </a:lnTo>
                  <a:lnTo>
                    <a:pt x="34912" y="213042"/>
                  </a:lnTo>
                  <a:lnTo>
                    <a:pt x="11785" y="225640"/>
                  </a:lnTo>
                  <a:lnTo>
                    <a:pt x="8712" y="254800"/>
                  </a:lnTo>
                  <a:lnTo>
                    <a:pt x="32842" y="288455"/>
                  </a:lnTo>
                  <a:lnTo>
                    <a:pt x="75069" y="317207"/>
                  </a:lnTo>
                  <a:lnTo>
                    <a:pt x="118287" y="337350"/>
                  </a:lnTo>
                  <a:lnTo>
                    <a:pt x="162356" y="349313"/>
                  </a:lnTo>
                  <a:lnTo>
                    <a:pt x="207086" y="353479"/>
                  </a:lnTo>
                  <a:lnTo>
                    <a:pt x="252310" y="350304"/>
                  </a:lnTo>
                  <a:lnTo>
                    <a:pt x="297865" y="340182"/>
                  </a:lnTo>
                  <a:lnTo>
                    <a:pt x="343598" y="323532"/>
                  </a:lnTo>
                  <a:lnTo>
                    <a:pt x="389331" y="300774"/>
                  </a:lnTo>
                  <a:close/>
                </a:path>
                <a:path w="563245" h="461645">
                  <a:moveTo>
                    <a:pt x="462610" y="248831"/>
                  </a:moveTo>
                  <a:lnTo>
                    <a:pt x="432854" y="289179"/>
                  </a:lnTo>
                  <a:lnTo>
                    <a:pt x="400837" y="320560"/>
                  </a:lnTo>
                  <a:lnTo>
                    <a:pt x="366141" y="343725"/>
                  </a:lnTo>
                  <a:lnTo>
                    <a:pt x="328383" y="359435"/>
                  </a:lnTo>
                  <a:lnTo>
                    <a:pt x="287147" y="368427"/>
                  </a:lnTo>
                  <a:lnTo>
                    <a:pt x="242062" y="371436"/>
                  </a:lnTo>
                  <a:lnTo>
                    <a:pt x="192735" y="369227"/>
                  </a:lnTo>
                  <a:lnTo>
                    <a:pt x="157708" y="376237"/>
                  </a:lnTo>
                  <a:lnTo>
                    <a:pt x="147497" y="397827"/>
                  </a:lnTo>
                  <a:lnTo>
                    <a:pt x="160705" y="421144"/>
                  </a:lnTo>
                  <a:lnTo>
                    <a:pt x="195910" y="433362"/>
                  </a:lnTo>
                  <a:lnTo>
                    <a:pt x="248653" y="430187"/>
                  </a:lnTo>
                  <a:lnTo>
                    <a:pt x="296075" y="418376"/>
                  </a:lnTo>
                  <a:lnTo>
                    <a:pt x="338416" y="398487"/>
                  </a:lnTo>
                  <a:lnTo>
                    <a:pt x="375970" y="371055"/>
                  </a:lnTo>
                  <a:lnTo>
                    <a:pt x="409003" y="336600"/>
                  </a:lnTo>
                  <a:lnTo>
                    <a:pt x="437794" y="295694"/>
                  </a:lnTo>
                  <a:lnTo>
                    <a:pt x="462610" y="248831"/>
                  </a:lnTo>
                  <a:close/>
                </a:path>
                <a:path w="563245" h="461645">
                  <a:moveTo>
                    <a:pt x="491439" y="271856"/>
                  </a:moveTo>
                  <a:lnTo>
                    <a:pt x="488137" y="220408"/>
                  </a:lnTo>
                  <a:lnTo>
                    <a:pt x="476199" y="166662"/>
                  </a:lnTo>
                  <a:lnTo>
                    <a:pt x="479272" y="218109"/>
                  </a:lnTo>
                  <a:lnTo>
                    <a:pt x="473405" y="263550"/>
                  </a:lnTo>
                  <a:lnTo>
                    <a:pt x="458724" y="304101"/>
                  </a:lnTo>
                  <a:lnTo>
                    <a:pt x="435419" y="340842"/>
                  </a:lnTo>
                  <a:lnTo>
                    <a:pt x="403644" y="374891"/>
                  </a:lnTo>
                  <a:lnTo>
                    <a:pt x="363550" y="407327"/>
                  </a:lnTo>
                  <a:lnTo>
                    <a:pt x="343789" y="432841"/>
                  </a:lnTo>
                  <a:lnTo>
                    <a:pt x="349592" y="453644"/>
                  </a:lnTo>
                  <a:lnTo>
                    <a:pt x="372275" y="461606"/>
                  </a:lnTo>
                  <a:lnTo>
                    <a:pt x="403174" y="448602"/>
                  </a:lnTo>
                  <a:lnTo>
                    <a:pt x="441972" y="409359"/>
                  </a:lnTo>
                  <a:lnTo>
                    <a:pt x="469112" y="366623"/>
                  </a:lnTo>
                  <a:lnTo>
                    <a:pt x="485355" y="320687"/>
                  </a:lnTo>
                  <a:lnTo>
                    <a:pt x="491439" y="271856"/>
                  </a:lnTo>
                  <a:close/>
                </a:path>
                <a:path w="563245" h="461645">
                  <a:moveTo>
                    <a:pt x="563194" y="298335"/>
                  </a:moveTo>
                  <a:lnTo>
                    <a:pt x="556082" y="253187"/>
                  </a:lnTo>
                  <a:lnTo>
                    <a:pt x="539572" y="212255"/>
                  </a:lnTo>
                  <a:lnTo>
                    <a:pt x="514426" y="175399"/>
                  </a:lnTo>
                  <a:lnTo>
                    <a:pt x="481406" y="142443"/>
                  </a:lnTo>
                  <a:lnTo>
                    <a:pt x="441274" y="113195"/>
                  </a:lnTo>
                  <a:lnTo>
                    <a:pt x="480072" y="153111"/>
                  </a:lnTo>
                  <a:lnTo>
                    <a:pt x="504494" y="195008"/>
                  </a:lnTo>
                  <a:lnTo>
                    <a:pt x="516204" y="240131"/>
                  </a:lnTo>
                  <a:lnTo>
                    <a:pt x="516877" y="289712"/>
                  </a:lnTo>
                  <a:lnTo>
                    <a:pt x="508203" y="344970"/>
                  </a:lnTo>
                  <a:lnTo>
                    <a:pt x="510717" y="373507"/>
                  </a:lnTo>
                  <a:lnTo>
                    <a:pt x="527265" y="383578"/>
                  </a:lnTo>
                  <a:lnTo>
                    <a:pt x="547255" y="375081"/>
                  </a:lnTo>
                  <a:lnTo>
                    <a:pt x="560146" y="347891"/>
                  </a:lnTo>
                  <a:lnTo>
                    <a:pt x="563194" y="298335"/>
                  </a:lnTo>
                  <a:close/>
                </a:path>
              </a:pathLst>
            </a:custGeom>
            <a:solidFill>
              <a:srgbClr val="29863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59341" y="6006211"/>
              <a:ext cx="134111" cy="134112"/>
            </a:xfrm>
            <a:prstGeom prst="rect">
              <a:avLst/>
            </a:prstGeom>
          </p:spPr>
        </p:pic>
      </p:grpSp>
      <p:sp>
        <p:nvSpPr>
          <p:cNvPr id="5" name="object 5" descr=""/>
          <p:cNvSpPr/>
          <p:nvPr/>
        </p:nvSpPr>
        <p:spPr>
          <a:xfrm>
            <a:off x="0" y="6493890"/>
            <a:ext cx="10058400" cy="222885"/>
          </a:xfrm>
          <a:custGeom>
            <a:avLst/>
            <a:gdLst/>
            <a:ahLst/>
            <a:cxnLst/>
            <a:rect l="l" t="t" r="r" b="b"/>
            <a:pathLst>
              <a:path w="10058400" h="222884">
                <a:moveTo>
                  <a:pt x="10058400" y="0"/>
                </a:moveTo>
                <a:lnTo>
                  <a:pt x="0" y="0"/>
                </a:lnTo>
                <a:lnTo>
                  <a:pt x="0" y="222377"/>
                </a:lnTo>
                <a:lnTo>
                  <a:pt x="10058400" y="222377"/>
                </a:lnTo>
                <a:lnTo>
                  <a:pt x="10058400" y="0"/>
                </a:lnTo>
                <a:close/>
              </a:path>
            </a:pathLst>
          </a:custGeom>
          <a:solidFill>
            <a:srgbClr val="2E2F8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0" y="1369594"/>
            <a:ext cx="440690" cy="734695"/>
          </a:xfrm>
          <a:custGeom>
            <a:avLst/>
            <a:gdLst/>
            <a:ahLst/>
            <a:cxnLst/>
            <a:rect l="l" t="t" r="r" b="b"/>
            <a:pathLst>
              <a:path w="440690" h="734694">
                <a:moveTo>
                  <a:pt x="0" y="0"/>
                </a:moveTo>
                <a:lnTo>
                  <a:pt x="0" y="734177"/>
                </a:lnTo>
                <a:lnTo>
                  <a:pt x="440309" y="367892"/>
                </a:lnTo>
                <a:lnTo>
                  <a:pt x="0" y="0"/>
                </a:lnTo>
                <a:close/>
              </a:path>
            </a:pathLst>
          </a:custGeom>
          <a:solidFill>
            <a:srgbClr val="1285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011045" y="1532763"/>
            <a:ext cx="6071870" cy="7042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50" spc="-365"/>
              <a:t>Psychometric</a:t>
            </a:r>
            <a:r>
              <a:rPr dirty="0" sz="4450" spc="-500"/>
              <a:t> </a:t>
            </a:r>
            <a:r>
              <a:rPr dirty="0" sz="4450" spc="-360"/>
              <a:t>Characteristics</a:t>
            </a:r>
            <a:endParaRPr sz="4450"/>
          </a:p>
        </p:txBody>
      </p:sp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90511" y="2564917"/>
            <a:ext cx="6353411" cy="352652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0795">
              <a:lnSpc>
                <a:spcPct val="100000"/>
              </a:lnSpc>
              <a:spcBef>
                <a:spcPts val="110"/>
              </a:spcBef>
            </a:pPr>
            <a:r>
              <a:rPr dirty="0" spc="-375"/>
              <a:t>Trends:</a:t>
            </a:r>
            <a:r>
              <a:rPr dirty="0" spc="-440"/>
              <a:t> </a:t>
            </a:r>
            <a:r>
              <a:rPr dirty="0" spc="-585"/>
              <a:t>Pass</a:t>
            </a:r>
            <a:r>
              <a:rPr dirty="0" spc="-450"/>
              <a:t> </a:t>
            </a:r>
            <a:r>
              <a:rPr dirty="0" spc="-459"/>
              <a:t>Rates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1231391" y="2840735"/>
            <a:ext cx="6795770" cy="2547620"/>
            <a:chOff x="1231391" y="2840735"/>
            <a:chExt cx="6795770" cy="2547620"/>
          </a:xfrm>
        </p:grpSpPr>
        <p:sp>
          <p:nvSpPr>
            <p:cNvPr id="4" name="object 4" descr=""/>
            <p:cNvSpPr/>
            <p:nvPr/>
          </p:nvSpPr>
          <p:spPr>
            <a:xfrm>
              <a:off x="1231391" y="3814698"/>
              <a:ext cx="173990" cy="1256030"/>
            </a:xfrm>
            <a:custGeom>
              <a:avLst/>
              <a:gdLst/>
              <a:ahLst/>
              <a:cxnLst/>
              <a:rect l="l" t="t" r="r" b="b"/>
              <a:pathLst>
                <a:path w="173990" h="1256029">
                  <a:moveTo>
                    <a:pt x="0" y="1255649"/>
                  </a:moveTo>
                  <a:lnTo>
                    <a:pt x="80772" y="1255649"/>
                  </a:lnTo>
                </a:path>
                <a:path w="173990" h="1256029">
                  <a:moveTo>
                    <a:pt x="153797" y="1255649"/>
                  </a:moveTo>
                  <a:lnTo>
                    <a:pt x="173736" y="1255649"/>
                  </a:lnTo>
                </a:path>
                <a:path w="173990" h="1256029">
                  <a:moveTo>
                    <a:pt x="0" y="941832"/>
                  </a:moveTo>
                  <a:lnTo>
                    <a:pt x="80772" y="941832"/>
                  </a:lnTo>
                </a:path>
                <a:path w="173990" h="1256029">
                  <a:moveTo>
                    <a:pt x="153797" y="941832"/>
                  </a:moveTo>
                  <a:lnTo>
                    <a:pt x="173736" y="941832"/>
                  </a:lnTo>
                </a:path>
                <a:path w="173990" h="1256029">
                  <a:moveTo>
                    <a:pt x="0" y="627888"/>
                  </a:moveTo>
                  <a:lnTo>
                    <a:pt x="80772" y="627888"/>
                  </a:lnTo>
                </a:path>
                <a:path w="173990" h="1256029">
                  <a:moveTo>
                    <a:pt x="153797" y="627888"/>
                  </a:moveTo>
                  <a:lnTo>
                    <a:pt x="173736" y="627888"/>
                  </a:lnTo>
                </a:path>
                <a:path w="173990" h="1256029">
                  <a:moveTo>
                    <a:pt x="0" y="313817"/>
                  </a:moveTo>
                  <a:lnTo>
                    <a:pt x="80772" y="313817"/>
                  </a:lnTo>
                </a:path>
                <a:path w="173990" h="1256029">
                  <a:moveTo>
                    <a:pt x="153797" y="313817"/>
                  </a:moveTo>
                  <a:lnTo>
                    <a:pt x="173736" y="313817"/>
                  </a:lnTo>
                </a:path>
                <a:path w="173990" h="1256029">
                  <a:moveTo>
                    <a:pt x="0" y="0"/>
                  </a:moveTo>
                  <a:lnTo>
                    <a:pt x="80772" y="0"/>
                  </a:lnTo>
                </a:path>
                <a:path w="173990" h="1256029">
                  <a:moveTo>
                    <a:pt x="153797" y="0"/>
                  </a:moveTo>
                  <a:lnTo>
                    <a:pt x="173736" y="0"/>
                  </a:lnTo>
                </a:path>
              </a:pathLst>
            </a:custGeom>
            <a:ln w="7620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312163" y="3625722"/>
              <a:ext cx="73025" cy="1758950"/>
            </a:xfrm>
            <a:custGeom>
              <a:avLst/>
              <a:gdLst/>
              <a:ahLst/>
              <a:cxnLst/>
              <a:rect l="l" t="t" r="r" b="b"/>
              <a:pathLst>
                <a:path w="73025" h="1758950">
                  <a:moveTo>
                    <a:pt x="73025" y="0"/>
                  </a:moveTo>
                  <a:lnTo>
                    <a:pt x="0" y="0"/>
                  </a:lnTo>
                  <a:lnTo>
                    <a:pt x="0" y="1758695"/>
                  </a:lnTo>
                  <a:lnTo>
                    <a:pt x="73025" y="1758695"/>
                  </a:lnTo>
                  <a:lnTo>
                    <a:pt x="73025" y="0"/>
                  </a:lnTo>
                  <a:close/>
                </a:path>
              </a:pathLst>
            </a:custGeom>
            <a:solidFill>
              <a:srgbClr val="2E2F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479676" y="3814698"/>
              <a:ext cx="351155" cy="1256030"/>
            </a:xfrm>
            <a:custGeom>
              <a:avLst/>
              <a:gdLst/>
              <a:ahLst/>
              <a:cxnLst/>
              <a:rect l="l" t="t" r="r" b="b"/>
              <a:pathLst>
                <a:path w="351155" h="1256029">
                  <a:moveTo>
                    <a:pt x="0" y="1255649"/>
                  </a:moveTo>
                  <a:lnTo>
                    <a:pt x="19811" y="1255649"/>
                  </a:lnTo>
                </a:path>
                <a:path w="351155" h="1256029">
                  <a:moveTo>
                    <a:pt x="94614" y="1255649"/>
                  </a:moveTo>
                  <a:lnTo>
                    <a:pt x="256031" y="1255649"/>
                  </a:lnTo>
                </a:path>
                <a:path w="351155" h="1256029">
                  <a:moveTo>
                    <a:pt x="330708" y="1255649"/>
                  </a:moveTo>
                  <a:lnTo>
                    <a:pt x="350647" y="1255649"/>
                  </a:lnTo>
                </a:path>
                <a:path w="351155" h="1256029">
                  <a:moveTo>
                    <a:pt x="94614" y="941832"/>
                  </a:moveTo>
                  <a:lnTo>
                    <a:pt x="256031" y="941832"/>
                  </a:lnTo>
                </a:path>
                <a:path w="351155" h="1256029">
                  <a:moveTo>
                    <a:pt x="330708" y="941832"/>
                  </a:moveTo>
                  <a:lnTo>
                    <a:pt x="350647" y="941832"/>
                  </a:lnTo>
                </a:path>
                <a:path w="351155" h="1256029">
                  <a:moveTo>
                    <a:pt x="0" y="627888"/>
                  </a:moveTo>
                  <a:lnTo>
                    <a:pt x="256031" y="627888"/>
                  </a:lnTo>
                </a:path>
                <a:path w="351155" h="1256029">
                  <a:moveTo>
                    <a:pt x="330708" y="627888"/>
                  </a:moveTo>
                  <a:lnTo>
                    <a:pt x="350647" y="627888"/>
                  </a:lnTo>
                </a:path>
                <a:path w="351155" h="1256029">
                  <a:moveTo>
                    <a:pt x="0" y="313817"/>
                  </a:moveTo>
                  <a:lnTo>
                    <a:pt x="256031" y="313817"/>
                  </a:lnTo>
                </a:path>
                <a:path w="351155" h="1256029">
                  <a:moveTo>
                    <a:pt x="330708" y="313817"/>
                  </a:moveTo>
                  <a:lnTo>
                    <a:pt x="350647" y="313817"/>
                  </a:lnTo>
                </a:path>
                <a:path w="351155" h="1256029">
                  <a:moveTo>
                    <a:pt x="0" y="0"/>
                  </a:moveTo>
                  <a:lnTo>
                    <a:pt x="256031" y="0"/>
                  </a:lnTo>
                </a:path>
                <a:path w="351155" h="1256029">
                  <a:moveTo>
                    <a:pt x="330708" y="0"/>
                  </a:moveTo>
                  <a:lnTo>
                    <a:pt x="350647" y="0"/>
                  </a:lnTo>
                </a:path>
              </a:pathLst>
            </a:custGeom>
            <a:ln w="7620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735708" y="3782567"/>
              <a:ext cx="74930" cy="1602105"/>
            </a:xfrm>
            <a:custGeom>
              <a:avLst/>
              <a:gdLst/>
              <a:ahLst/>
              <a:cxnLst/>
              <a:rect l="l" t="t" r="r" b="b"/>
              <a:pathLst>
                <a:path w="74930" h="1602104">
                  <a:moveTo>
                    <a:pt x="74676" y="0"/>
                  </a:moveTo>
                  <a:lnTo>
                    <a:pt x="0" y="0"/>
                  </a:lnTo>
                  <a:lnTo>
                    <a:pt x="0" y="1601851"/>
                  </a:lnTo>
                  <a:lnTo>
                    <a:pt x="74676" y="1601851"/>
                  </a:lnTo>
                  <a:lnTo>
                    <a:pt x="74676" y="0"/>
                  </a:lnTo>
                  <a:close/>
                </a:path>
              </a:pathLst>
            </a:custGeom>
            <a:solidFill>
              <a:srgbClr val="2E2F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231391" y="3499230"/>
              <a:ext cx="599440" cy="1257300"/>
            </a:xfrm>
            <a:custGeom>
              <a:avLst/>
              <a:gdLst/>
              <a:ahLst/>
              <a:cxnLst/>
              <a:rect l="l" t="t" r="r" b="b"/>
              <a:pathLst>
                <a:path w="599439" h="1257300">
                  <a:moveTo>
                    <a:pt x="248285" y="1257299"/>
                  </a:moveTo>
                  <a:lnTo>
                    <a:pt x="268097" y="1257299"/>
                  </a:lnTo>
                </a:path>
                <a:path w="599439" h="1257300">
                  <a:moveTo>
                    <a:pt x="0" y="0"/>
                  </a:moveTo>
                  <a:lnTo>
                    <a:pt x="173736" y="0"/>
                  </a:lnTo>
                </a:path>
                <a:path w="599439" h="1257300">
                  <a:moveTo>
                    <a:pt x="248285" y="0"/>
                  </a:moveTo>
                  <a:lnTo>
                    <a:pt x="598932" y="0"/>
                  </a:lnTo>
                </a:path>
              </a:pathLst>
            </a:custGeom>
            <a:ln w="7620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231391" y="3183381"/>
              <a:ext cx="2723515" cy="3810"/>
            </a:xfrm>
            <a:custGeom>
              <a:avLst/>
              <a:gdLst/>
              <a:ahLst/>
              <a:cxnLst/>
              <a:rect l="l" t="t" r="r" b="b"/>
              <a:pathLst>
                <a:path w="2723515" h="3810">
                  <a:moveTo>
                    <a:pt x="0" y="3810"/>
                  </a:moveTo>
                  <a:lnTo>
                    <a:pt x="1449197" y="3810"/>
                  </a:lnTo>
                </a:path>
                <a:path w="2723515" h="3810">
                  <a:moveTo>
                    <a:pt x="1522349" y="3810"/>
                  </a:moveTo>
                  <a:lnTo>
                    <a:pt x="2723261" y="3810"/>
                  </a:lnTo>
                </a:path>
                <a:path w="2723515" h="3810">
                  <a:moveTo>
                    <a:pt x="0" y="0"/>
                  </a:moveTo>
                  <a:lnTo>
                    <a:pt x="2723261" y="0"/>
                  </a:lnTo>
                </a:path>
              </a:pathLst>
            </a:custGeom>
            <a:ln w="3809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405127" y="3185286"/>
              <a:ext cx="74930" cy="2199640"/>
            </a:xfrm>
            <a:custGeom>
              <a:avLst/>
              <a:gdLst/>
              <a:ahLst/>
              <a:cxnLst/>
              <a:rect l="l" t="t" r="r" b="b"/>
              <a:pathLst>
                <a:path w="74930" h="2199640">
                  <a:moveTo>
                    <a:pt x="74549" y="0"/>
                  </a:moveTo>
                  <a:lnTo>
                    <a:pt x="0" y="0"/>
                  </a:lnTo>
                  <a:lnTo>
                    <a:pt x="0" y="2199132"/>
                  </a:lnTo>
                  <a:lnTo>
                    <a:pt x="74549" y="2199132"/>
                  </a:lnTo>
                  <a:lnTo>
                    <a:pt x="74549" y="0"/>
                  </a:lnTo>
                  <a:close/>
                </a:path>
              </a:pathLst>
            </a:custGeom>
            <a:solidFill>
              <a:srgbClr val="1285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905000" y="3814698"/>
              <a:ext cx="350520" cy="1256030"/>
            </a:xfrm>
            <a:custGeom>
              <a:avLst/>
              <a:gdLst/>
              <a:ahLst/>
              <a:cxnLst/>
              <a:rect l="l" t="t" r="r" b="b"/>
              <a:pathLst>
                <a:path w="350519" h="1256029">
                  <a:moveTo>
                    <a:pt x="0" y="1255649"/>
                  </a:moveTo>
                  <a:lnTo>
                    <a:pt x="19685" y="1255649"/>
                  </a:lnTo>
                </a:path>
                <a:path w="350519" h="1256029">
                  <a:moveTo>
                    <a:pt x="92963" y="1255649"/>
                  </a:moveTo>
                  <a:lnTo>
                    <a:pt x="256031" y="1255649"/>
                  </a:lnTo>
                </a:path>
                <a:path w="350519" h="1256029">
                  <a:moveTo>
                    <a:pt x="330581" y="1255649"/>
                  </a:moveTo>
                  <a:lnTo>
                    <a:pt x="350519" y="1255649"/>
                  </a:lnTo>
                </a:path>
                <a:path w="350519" h="1256029">
                  <a:moveTo>
                    <a:pt x="92963" y="941832"/>
                  </a:moveTo>
                  <a:lnTo>
                    <a:pt x="256031" y="941832"/>
                  </a:lnTo>
                </a:path>
                <a:path w="350519" h="1256029">
                  <a:moveTo>
                    <a:pt x="330581" y="941832"/>
                  </a:moveTo>
                  <a:lnTo>
                    <a:pt x="350519" y="941832"/>
                  </a:lnTo>
                </a:path>
                <a:path w="350519" h="1256029">
                  <a:moveTo>
                    <a:pt x="92963" y="627888"/>
                  </a:moveTo>
                  <a:lnTo>
                    <a:pt x="256031" y="627888"/>
                  </a:lnTo>
                </a:path>
                <a:path w="350519" h="1256029">
                  <a:moveTo>
                    <a:pt x="330581" y="627888"/>
                  </a:moveTo>
                  <a:lnTo>
                    <a:pt x="350519" y="627888"/>
                  </a:lnTo>
                </a:path>
                <a:path w="350519" h="1256029">
                  <a:moveTo>
                    <a:pt x="0" y="313817"/>
                  </a:moveTo>
                  <a:lnTo>
                    <a:pt x="256031" y="313817"/>
                  </a:lnTo>
                </a:path>
                <a:path w="350519" h="1256029">
                  <a:moveTo>
                    <a:pt x="330581" y="313817"/>
                  </a:moveTo>
                  <a:lnTo>
                    <a:pt x="350519" y="313817"/>
                  </a:lnTo>
                </a:path>
                <a:path w="350519" h="1256029">
                  <a:moveTo>
                    <a:pt x="0" y="0"/>
                  </a:moveTo>
                  <a:lnTo>
                    <a:pt x="350519" y="0"/>
                  </a:lnTo>
                </a:path>
              </a:pathLst>
            </a:custGeom>
            <a:ln w="7620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161031" y="3840479"/>
              <a:ext cx="74930" cy="1544320"/>
            </a:xfrm>
            <a:custGeom>
              <a:avLst/>
              <a:gdLst/>
              <a:ahLst/>
              <a:cxnLst/>
              <a:rect l="l" t="t" r="r" b="b"/>
              <a:pathLst>
                <a:path w="74930" h="1544320">
                  <a:moveTo>
                    <a:pt x="74549" y="0"/>
                  </a:moveTo>
                  <a:lnTo>
                    <a:pt x="0" y="0"/>
                  </a:lnTo>
                  <a:lnTo>
                    <a:pt x="0" y="1543939"/>
                  </a:lnTo>
                  <a:lnTo>
                    <a:pt x="74549" y="1543939"/>
                  </a:lnTo>
                  <a:lnTo>
                    <a:pt x="74549" y="0"/>
                  </a:lnTo>
                  <a:close/>
                </a:path>
              </a:pathLst>
            </a:custGeom>
            <a:solidFill>
              <a:srgbClr val="2E2F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1905000" y="3499230"/>
              <a:ext cx="350520" cy="1257300"/>
            </a:xfrm>
            <a:custGeom>
              <a:avLst/>
              <a:gdLst/>
              <a:ahLst/>
              <a:cxnLst/>
              <a:rect l="l" t="t" r="r" b="b"/>
              <a:pathLst>
                <a:path w="350519" h="1257300">
                  <a:moveTo>
                    <a:pt x="0" y="1257299"/>
                  </a:moveTo>
                  <a:lnTo>
                    <a:pt x="19685" y="1257299"/>
                  </a:lnTo>
                </a:path>
                <a:path w="350519" h="1257300">
                  <a:moveTo>
                    <a:pt x="0" y="943355"/>
                  </a:moveTo>
                  <a:lnTo>
                    <a:pt x="19685" y="943355"/>
                  </a:lnTo>
                </a:path>
                <a:path w="350519" h="1257300">
                  <a:moveTo>
                    <a:pt x="0" y="0"/>
                  </a:moveTo>
                  <a:lnTo>
                    <a:pt x="350519" y="0"/>
                  </a:lnTo>
                </a:path>
              </a:pathLst>
            </a:custGeom>
            <a:ln w="7620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1830323" y="3374135"/>
              <a:ext cx="74930" cy="2010410"/>
            </a:xfrm>
            <a:custGeom>
              <a:avLst/>
              <a:gdLst/>
              <a:ahLst/>
              <a:cxnLst/>
              <a:rect l="l" t="t" r="r" b="b"/>
              <a:pathLst>
                <a:path w="74930" h="2010410">
                  <a:moveTo>
                    <a:pt x="74675" y="0"/>
                  </a:moveTo>
                  <a:lnTo>
                    <a:pt x="0" y="0"/>
                  </a:lnTo>
                  <a:lnTo>
                    <a:pt x="0" y="2010283"/>
                  </a:lnTo>
                  <a:lnTo>
                    <a:pt x="74675" y="2010283"/>
                  </a:lnTo>
                  <a:lnTo>
                    <a:pt x="74675" y="0"/>
                  </a:lnTo>
                  <a:close/>
                </a:path>
              </a:pathLst>
            </a:custGeom>
            <a:solidFill>
              <a:srgbClr val="1285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2328544" y="3814698"/>
              <a:ext cx="352425" cy="1256030"/>
            </a:xfrm>
            <a:custGeom>
              <a:avLst/>
              <a:gdLst/>
              <a:ahLst/>
              <a:cxnLst/>
              <a:rect l="l" t="t" r="r" b="b"/>
              <a:pathLst>
                <a:path w="352425" h="1256029">
                  <a:moveTo>
                    <a:pt x="0" y="1255649"/>
                  </a:moveTo>
                  <a:lnTo>
                    <a:pt x="21336" y="1255649"/>
                  </a:lnTo>
                </a:path>
                <a:path w="352425" h="1256029">
                  <a:moveTo>
                    <a:pt x="94615" y="1255649"/>
                  </a:moveTo>
                  <a:lnTo>
                    <a:pt x="257682" y="1255649"/>
                  </a:lnTo>
                </a:path>
                <a:path w="352425" h="1256029">
                  <a:moveTo>
                    <a:pt x="330707" y="1255649"/>
                  </a:moveTo>
                  <a:lnTo>
                    <a:pt x="352044" y="1255649"/>
                  </a:lnTo>
                </a:path>
                <a:path w="352425" h="1256029">
                  <a:moveTo>
                    <a:pt x="94615" y="941832"/>
                  </a:moveTo>
                  <a:lnTo>
                    <a:pt x="257682" y="941832"/>
                  </a:lnTo>
                </a:path>
                <a:path w="352425" h="1256029">
                  <a:moveTo>
                    <a:pt x="330707" y="941832"/>
                  </a:moveTo>
                  <a:lnTo>
                    <a:pt x="352044" y="941832"/>
                  </a:lnTo>
                </a:path>
                <a:path w="352425" h="1256029">
                  <a:moveTo>
                    <a:pt x="0" y="627888"/>
                  </a:moveTo>
                  <a:lnTo>
                    <a:pt x="257682" y="627888"/>
                  </a:lnTo>
                </a:path>
                <a:path w="352425" h="1256029">
                  <a:moveTo>
                    <a:pt x="330707" y="627888"/>
                  </a:moveTo>
                  <a:lnTo>
                    <a:pt x="352044" y="627888"/>
                  </a:lnTo>
                </a:path>
                <a:path w="352425" h="1256029">
                  <a:moveTo>
                    <a:pt x="0" y="313817"/>
                  </a:moveTo>
                  <a:lnTo>
                    <a:pt x="257682" y="313817"/>
                  </a:lnTo>
                </a:path>
                <a:path w="352425" h="1256029">
                  <a:moveTo>
                    <a:pt x="330707" y="313817"/>
                  </a:moveTo>
                  <a:lnTo>
                    <a:pt x="352044" y="313817"/>
                  </a:lnTo>
                </a:path>
                <a:path w="352425" h="1256029">
                  <a:moveTo>
                    <a:pt x="0" y="0"/>
                  </a:moveTo>
                  <a:lnTo>
                    <a:pt x="257682" y="0"/>
                  </a:lnTo>
                </a:path>
                <a:path w="352425" h="1256029">
                  <a:moveTo>
                    <a:pt x="330707" y="0"/>
                  </a:moveTo>
                  <a:lnTo>
                    <a:pt x="352044" y="0"/>
                  </a:lnTo>
                </a:path>
              </a:pathLst>
            </a:custGeom>
            <a:ln w="7620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2586227" y="3657599"/>
              <a:ext cx="73025" cy="1727200"/>
            </a:xfrm>
            <a:custGeom>
              <a:avLst/>
              <a:gdLst/>
              <a:ahLst/>
              <a:cxnLst/>
              <a:rect l="l" t="t" r="r" b="b"/>
              <a:pathLst>
                <a:path w="73025" h="1727200">
                  <a:moveTo>
                    <a:pt x="73025" y="0"/>
                  </a:moveTo>
                  <a:lnTo>
                    <a:pt x="0" y="0"/>
                  </a:lnTo>
                  <a:lnTo>
                    <a:pt x="0" y="1726819"/>
                  </a:lnTo>
                  <a:lnTo>
                    <a:pt x="73025" y="1726819"/>
                  </a:lnTo>
                  <a:lnTo>
                    <a:pt x="73025" y="0"/>
                  </a:lnTo>
                  <a:close/>
                </a:path>
              </a:pathLst>
            </a:custGeom>
            <a:solidFill>
              <a:srgbClr val="2E2F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2328544" y="3499230"/>
              <a:ext cx="352425" cy="1257300"/>
            </a:xfrm>
            <a:custGeom>
              <a:avLst/>
              <a:gdLst/>
              <a:ahLst/>
              <a:cxnLst/>
              <a:rect l="l" t="t" r="r" b="b"/>
              <a:pathLst>
                <a:path w="352425" h="1257300">
                  <a:moveTo>
                    <a:pt x="0" y="1257299"/>
                  </a:moveTo>
                  <a:lnTo>
                    <a:pt x="21336" y="1257299"/>
                  </a:lnTo>
                </a:path>
                <a:path w="352425" h="1257300">
                  <a:moveTo>
                    <a:pt x="0" y="0"/>
                  </a:moveTo>
                  <a:lnTo>
                    <a:pt x="352044" y="0"/>
                  </a:lnTo>
                </a:path>
              </a:pathLst>
            </a:custGeom>
            <a:ln w="7620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2255519" y="3374135"/>
              <a:ext cx="73025" cy="2010410"/>
            </a:xfrm>
            <a:custGeom>
              <a:avLst/>
              <a:gdLst/>
              <a:ahLst/>
              <a:cxnLst/>
              <a:rect l="l" t="t" r="r" b="b"/>
              <a:pathLst>
                <a:path w="73025" h="2010410">
                  <a:moveTo>
                    <a:pt x="73025" y="0"/>
                  </a:moveTo>
                  <a:lnTo>
                    <a:pt x="0" y="0"/>
                  </a:lnTo>
                  <a:lnTo>
                    <a:pt x="0" y="2010283"/>
                  </a:lnTo>
                  <a:lnTo>
                    <a:pt x="73025" y="2010283"/>
                  </a:lnTo>
                  <a:lnTo>
                    <a:pt x="73025" y="0"/>
                  </a:lnTo>
                  <a:close/>
                </a:path>
              </a:pathLst>
            </a:custGeom>
            <a:solidFill>
              <a:srgbClr val="1285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2753741" y="3814698"/>
              <a:ext cx="351155" cy="1256030"/>
            </a:xfrm>
            <a:custGeom>
              <a:avLst/>
              <a:gdLst/>
              <a:ahLst/>
              <a:cxnLst/>
              <a:rect l="l" t="t" r="r" b="b"/>
              <a:pathLst>
                <a:path w="351155" h="1256029">
                  <a:moveTo>
                    <a:pt x="0" y="1255649"/>
                  </a:moveTo>
                  <a:lnTo>
                    <a:pt x="19811" y="1255649"/>
                  </a:lnTo>
                </a:path>
                <a:path w="351155" h="1256029">
                  <a:moveTo>
                    <a:pt x="94614" y="1255649"/>
                  </a:moveTo>
                  <a:lnTo>
                    <a:pt x="256158" y="1255649"/>
                  </a:lnTo>
                </a:path>
                <a:path w="351155" h="1256029">
                  <a:moveTo>
                    <a:pt x="330707" y="1255649"/>
                  </a:moveTo>
                  <a:lnTo>
                    <a:pt x="350646" y="1255649"/>
                  </a:lnTo>
                </a:path>
                <a:path w="351155" h="1256029">
                  <a:moveTo>
                    <a:pt x="94614" y="941832"/>
                  </a:moveTo>
                  <a:lnTo>
                    <a:pt x="256158" y="941832"/>
                  </a:lnTo>
                </a:path>
                <a:path w="351155" h="1256029">
                  <a:moveTo>
                    <a:pt x="330707" y="941832"/>
                  </a:moveTo>
                  <a:lnTo>
                    <a:pt x="350646" y="941832"/>
                  </a:lnTo>
                </a:path>
                <a:path w="351155" h="1256029">
                  <a:moveTo>
                    <a:pt x="94614" y="627888"/>
                  </a:moveTo>
                  <a:lnTo>
                    <a:pt x="256158" y="627888"/>
                  </a:lnTo>
                </a:path>
                <a:path w="351155" h="1256029">
                  <a:moveTo>
                    <a:pt x="330707" y="627888"/>
                  </a:moveTo>
                  <a:lnTo>
                    <a:pt x="350646" y="627888"/>
                  </a:lnTo>
                </a:path>
                <a:path w="351155" h="1256029">
                  <a:moveTo>
                    <a:pt x="0" y="313817"/>
                  </a:moveTo>
                  <a:lnTo>
                    <a:pt x="256158" y="313817"/>
                  </a:lnTo>
                </a:path>
                <a:path w="351155" h="1256029">
                  <a:moveTo>
                    <a:pt x="330707" y="313817"/>
                  </a:moveTo>
                  <a:lnTo>
                    <a:pt x="350646" y="313817"/>
                  </a:lnTo>
                </a:path>
                <a:path w="351155" h="1256029">
                  <a:moveTo>
                    <a:pt x="0" y="0"/>
                  </a:moveTo>
                  <a:lnTo>
                    <a:pt x="256158" y="0"/>
                  </a:lnTo>
                </a:path>
                <a:path w="351155" h="1256029">
                  <a:moveTo>
                    <a:pt x="330707" y="0"/>
                  </a:moveTo>
                  <a:lnTo>
                    <a:pt x="350646" y="0"/>
                  </a:lnTo>
                </a:path>
              </a:pathLst>
            </a:custGeom>
            <a:ln w="7620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3009899" y="3782567"/>
              <a:ext cx="74930" cy="1602105"/>
            </a:xfrm>
            <a:custGeom>
              <a:avLst/>
              <a:gdLst/>
              <a:ahLst/>
              <a:cxnLst/>
              <a:rect l="l" t="t" r="r" b="b"/>
              <a:pathLst>
                <a:path w="74930" h="1602104">
                  <a:moveTo>
                    <a:pt x="74549" y="0"/>
                  </a:moveTo>
                  <a:lnTo>
                    <a:pt x="0" y="0"/>
                  </a:lnTo>
                  <a:lnTo>
                    <a:pt x="0" y="1601851"/>
                  </a:lnTo>
                  <a:lnTo>
                    <a:pt x="74549" y="1601851"/>
                  </a:lnTo>
                  <a:lnTo>
                    <a:pt x="74549" y="0"/>
                  </a:lnTo>
                  <a:close/>
                </a:path>
              </a:pathLst>
            </a:custGeom>
            <a:solidFill>
              <a:srgbClr val="2E2F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2753741" y="3499230"/>
              <a:ext cx="351155" cy="1257300"/>
            </a:xfrm>
            <a:custGeom>
              <a:avLst/>
              <a:gdLst/>
              <a:ahLst/>
              <a:cxnLst/>
              <a:rect l="l" t="t" r="r" b="b"/>
              <a:pathLst>
                <a:path w="351155" h="1257300">
                  <a:moveTo>
                    <a:pt x="0" y="1257299"/>
                  </a:moveTo>
                  <a:lnTo>
                    <a:pt x="19811" y="1257299"/>
                  </a:lnTo>
                </a:path>
                <a:path w="351155" h="1257300">
                  <a:moveTo>
                    <a:pt x="0" y="943355"/>
                  </a:moveTo>
                  <a:lnTo>
                    <a:pt x="19811" y="943355"/>
                  </a:lnTo>
                </a:path>
                <a:path w="351155" h="1257300">
                  <a:moveTo>
                    <a:pt x="0" y="0"/>
                  </a:moveTo>
                  <a:lnTo>
                    <a:pt x="350646" y="0"/>
                  </a:lnTo>
                </a:path>
              </a:pathLst>
            </a:custGeom>
            <a:ln w="7620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2680588" y="3185286"/>
              <a:ext cx="73660" cy="2199640"/>
            </a:xfrm>
            <a:custGeom>
              <a:avLst/>
              <a:gdLst/>
              <a:ahLst/>
              <a:cxnLst/>
              <a:rect l="l" t="t" r="r" b="b"/>
              <a:pathLst>
                <a:path w="73660" h="2199640">
                  <a:moveTo>
                    <a:pt x="73152" y="0"/>
                  </a:moveTo>
                  <a:lnTo>
                    <a:pt x="0" y="0"/>
                  </a:lnTo>
                  <a:lnTo>
                    <a:pt x="0" y="2199132"/>
                  </a:lnTo>
                  <a:lnTo>
                    <a:pt x="73152" y="2199132"/>
                  </a:lnTo>
                  <a:lnTo>
                    <a:pt x="73152" y="0"/>
                  </a:lnTo>
                  <a:close/>
                </a:path>
              </a:pathLst>
            </a:custGeom>
            <a:solidFill>
              <a:srgbClr val="1285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3179063" y="3814698"/>
              <a:ext cx="350520" cy="1256030"/>
            </a:xfrm>
            <a:custGeom>
              <a:avLst/>
              <a:gdLst/>
              <a:ahLst/>
              <a:cxnLst/>
              <a:rect l="l" t="t" r="r" b="b"/>
              <a:pathLst>
                <a:path w="350520" h="1256029">
                  <a:moveTo>
                    <a:pt x="0" y="1255649"/>
                  </a:moveTo>
                  <a:lnTo>
                    <a:pt x="19685" y="1255649"/>
                  </a:lnTo>
                </a:path>
                <a:path w="350520" h="1256029">
                  <a:moveTo>
                    <a:pt x="94487" y="1255649"/>
                  </a:moveTo>
                  <a:lnTo>
                    <a:pt x="256032" y="1255649"/>
                  </a:lnTo>
                </a:path>
                <a:path w="350520" h="1256029">
                  <a:moveTo>
                    <a:pt x="330581" y="1255649"/>
                  </a:moveTo>
                  <a:lnTo>
                    <a:pt x="350520" y="1255649"/>
                  </a:lnTo>
                </a:path>
                <a:path w="350520" h="1256029">
                  <a:moveTo>
                    <a:pt x="94487" y="941832"/>
                  </a:moveTo>
                  <a:lnTo>
                    <a:pt x="256032" y="941832"/>
                  </a:lnTo>
                </a:path>
                <a:path w="350520" h="1256029">
                  <a:moveTo>
                    <a:pt x="330581" y="941832"/>
                  </a:moveTo>
                  <a:lnTo>
                    <a:pt x="350520" y="941832"/>
                  </a:lnTo>
                </a:path>
                <a:path w="350520" h="1256029">
                  <a:moveTo>
                    <a:pt x="94487" y="627888"/>
                  </a:moveTo>
                  <a:lnTo>
                    <a:pt x="256032" y="627888"/>
                  </a:lnTo>
                </a:path>
                <a:path w="350520" h="1256029">
                  <a:moveTo>
                    <a:pt x="330581" y="627888"/>
                  </a:moveTo>
                  <a:lnTo>
                    <a:pt x="350520" y="627888"/>
                  </a:lnTo>
                </a:path>
                <a:path w="350520" h="1256029">
                  <a:moveTo>
                    <a:pt x="0" y="313817"/>
                  </a:moveTo>
                  <a:lnTo>
                    <a:pt x="256032" y="313817"/>
                  </a:lnTo>
                </a:path>
                <a:path w="350520" h="1256029">
                  <a:moveTo>
                    <a:pt x="330581" y="313817"/>
                  </a:moveTo>
                  <a:lnTo>
                    <a:pt x="350520" y="313817"/>
                  </a:lnTo>
                </a:path>
                <a:path w="350520" h="1256029">
                  <a:moveTo>
                    <a:pt x="0" y="0"/>
                  </a:moveTo>
                  <a:lnTo>
                    <a:pt x="256032" y="0"/>
                  </a:lnTo>
                </a:path>
                <a:path w="350520" h="1256029">
                  <a:moveTo>
                    <a:pt x="330581" y="0"/>
                  </a:moveTo>
                  <a:lnTo>
                    <a:pt x="350520" y="0"/>
                  </a:lnTo>
                </a:path>
              </a:pathLst>
            </a:custGeom>
            <a:ln w="7620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3435096" y="3782567"/>
              <a:ext cx="74930" cy="1602105"/>
            </a:xfrm>
            <a:custGeom>
              <a:avLst/>
              <a:gdLst/>
              <a:ahLst/>
              <a:cxnLst/>
              <a:rect l="l" t="t" r="r" b="b"/>
              <a:pathLst>
                <a:path w="74929" h="1602104">
                  <a:moveTo>
                    <a:pt x="74549" y="0"/>
                  </a:moveTo>
                  <a:lnTo>
                    <a:pt x="0" y="0"/>
                  </a:lnTo>
                  <a:lnTo>
                    <a:pt x="0" y="1601851"/>
                  </a:lnTo>
                  <a:lnTo>
                    <a:pt x="74549" y="1601851"/>
                  </a:lnTo>
                  <a:lnTo>
                    <a:pt x="74549" y="0"/>
                  </a:lnTo>
                  <a:close/>
                </a:path>
              </a:pathLst>
            </a:custGeom>
            <a:solidFill>
              <a:srgbClr val="2E2F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3179063" y="3499230"/>
              <a:ext cx="350520" cy="1257300"/>
            </a:xfrm>
            <a:custGeom>
              <a:avLst/>
              <a:gdLst/>
              <a:ahLst/>
              <a:cxnLst/>
              <a:rect l="l" t="t" r="r" b="b"/>
              <a:pathLst>
                <a:path w="350520" h="1257300">
                  <a:moveTo>
                    <a:pt x="0" y="1257299"/>
                  </a:moveTo>
                  <a:lnTo>
                    <a:pt x="19685" y="1257299"/>
                  </a:lnTo>
                </a:path>
                <a:path w="350520" h="1257300">
                  <a:moveTo>
                    <a:pt x="0" y="943355"/>
                  </a:moveTo>
                  <a:lnTo>
                    <a:pt x="19685" y="943355"/>
                  </a:lnTo>
                </a:path>
                <a:path w="350520" h="1257300">
                  <a:moveTo>
                    <a:pt x="0" y="0"/>
                  </a:moveTo>
                  <a:lnTo>
                    <a:pt x="350520" y="0"/>
                  </a:lnTo>
                </a:path>
              </a:pathLst>
            </a:custGeom>
            <a:ln w="7620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3104387" y="3406139"/>
              <a:ext cx="74930" cy="1978660"/>
            </a:xfrm>
            <a:custGeom>
              <a:avLst/>
              <a:gdLst/>
              <a:ahLst/>
              <a:cxnLst/>
              <a:rect l="l" t="t" r="r" b="b"/>
              <a:pathLst>
                <a:path w="74930" h="1978660">
                  <a:moveTo>
                    <a:pt x="74675" y="0"/>
                  </a:moveTo>
                  <a:lnTo>
                    <a:pt x="0" y="0"/>
                  </a:lnTo>
                  <a:lnTo>
                    <a:pt x="0" y="1978279"/>
                  </a:lnTo>
                  <a:lnTo>
                    <a:pt x="74675" y="1978279"/>
                  </a:lnTo>
                  <a:lnTo>
                    <a:pt x="74675" y="0"/>
                  </a:lnTo>
                  <a:close/>
                </a:path>
              </a:pathLst>
            </a:custGeom>
            <a:solidFill>
              <a:srgbClr val="1285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3604259" y="3499230"/>
              <a:ext cx="350520" cy="1571625"/>
            </a:xfrm>
            <a:custGeom>
              <a:avLst/>
              <a:gdLst/>
              <a:ahLst/>
              <a:cxnLst/>
              <a:rect l="l" t="t" r="r" b="b"/>
              <a:pathLst>
                <a:path w="350520" h="1571625">
                  <a:moveTo>
                    <a:pt x="0" y="1571116"/>
                  </a:moveTo>
                  <a:lnTo>
                    <a:pt x="19685" y="1571116"/>
                  </a:lnTo>
                </a:path>
                <a:path w="350520" h="1571625">
                  <a:moveTo>
                    <a:pt x="92963" y="1571116"/>
                  </a:moveTo>
                  <a:lnTo>
                    <a:pt x="256031" y="1571116"/>
                  </a:lnTo>
                </a:path>
                <a:path w="350520" h="1571625">
                  <a:moveTo>
                    <a:pt x="330580" y="1571116"/>
                  </a:moveTo>
                  <a:lnTo>
                    <a:pt x="350392" y="1571116"/>
                  </a:lnTo>
                </a:path>
                <a:path w="350520" h="1571625">
                  <a:moveTo>
                    <a:pt x="92963" y="1257299"/>
                  </a:moveTo>
                  <a:lnTo>
                    <a:pt x="256031" y="1257299"/>
                  </a:lnTo>
                </a:path>
                <a:path w="350520" h="1571625">
                  <a:moveTo>
                    <a:pt x="330580" y="1257299"/>
                  </a:moveTo>
                  <a:lnTo>
                    <a:pt x="350392" y="1257299"/>
                  </a:lnTo>
                </a:path>
                <a:path w="350520" h="1571625">
                  <a:moveTo>
                    <a:pt x="0" y="943355"/>
                  </a:moveTo>
                  <a:lnTo>
                    <a:pt x="256031" y="943355"/>
                  </a:lnTo>
                </a:path>
                <a:path w="350520" h="1571625">
                  <a:moveTo>
                    <a:pt x="330580" y="943355"/>
                  </a:moveTo>
                  <a:lnTo>
                    <a:pt x="350392" y="943355"/>
                  </a:lnTo>
                </a:path>
                <a:path w="350520" h="1571625">
                  <a:moveTo>
                    <a:pt x="0" y="629285"/>
                  </a:moveTo>
                  <a:lnTo>
                    <a:pt x="256031" y="629285"/>
                  </a:lnTo>
                </a:path>
                <a:path w="350520" h="1571625">
                  <a:moveTo>
                    <a:pt x="330580" y="629285"/>
                  </a:moveTo>
                  <a:lnTo>
                    <a:pt x="350392" y="629285"/>
                  </a:lnTo>
                </a:path>
                <a:path w="350520" h="1571625">
                  <a:moveTo>
                    <a:pt x="0" y="315467"/>
                  </a:moveTo>
                  <a:lnTo>
                    <a:pt x="256031" y="315467"/>
                  </a:lnTo>
                </a:path>
                <a:path w="350520" h="1571625">
                  <a:moveTo>
                    <a:pt x="330580" y="315467"/>
                  </a:moveTo>
                  <a:lnTo>
                    <a:pt x="350392" y="315467"/>
                  </a:lnTo>
                </a:path>
                <a:path w="350520" h="1571625">
                  <a:moveTo>
                    <a:pt x="0" y="0"/>
                  </a:moveTo>
                  <a:lnTo>
                    <a:pt x="256031" y="0"/>
                  </a:lnTo>
                </a:path>
                <a:path w="350520" h="1571625">
                  <a:moveTo>
                    <a:pt x="330580" y="0"/>
                  </a:moveTo>
                  <a:lnTo>
                    <a:pt x="350392" y="0"/>
                  </a:lnTo>
                </a:path>
              </a:pathLst>
            </a:custGeom>
            <a:ln w="7620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3860291" y="3311778"/>
              <a:ext cx="74930" cy="2072639"/>
            </a:xfrm>
            <a:custGeom>
              <a:avLst/>
              <a:gdLst/>
              <a:ahLst/>
              <a:cxnLst/>
              <a:rect l="l" t="t" r="r" b="b"/>
              <a:pathLst>
                <a:path w="74929" h="2072639">
                  <a:moveTo>
                    <a:pt x="74549" y="0"/>
                  </a:moveTo>
                  <a:lnTo>
                    <a:pt x="0" y="0"/>
                  </a:lnTo>
                  <a:lnTo>
                    <a:pt x="0" y="2072640"/>
                  </a:lnTo>
                  <a:lnTo>
                    <a:pt x="74549" y="2072640"/>
                  </a:lnTo>
                  <a:lnTo>
                    <a:pt x="74549" y="0"/>
                  </a:lnTo>
                  <a:close/>
                </a:path>
              </a:pathLst>
            </a:custGeom>
            <a:solidFill>
              <a:srgbClr val="2E2F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3604259" y="4756530"/>
              <a:ext cx="19685" cy="0"/>
            </a:xfrm>
            <a:custGeom>
              <a:avLst/>
              <a:gdLst/>
              <a:ahLst/>
              <a:cxnLst/>
              <a:rect l="l" t="t" r="r" b="b"/>
              <a:pathLst>
                <a:path w="19685" h="0">
                  <a:moveTo>
                    <a:pt x="0" y="0"/>
                  </a:moveTo>
                  <a:lnTo>
                    <a:pt x="19685" y="0"/>
                  </a:lnTo>
                </a:path>
              </a:pathLst>
            </a:custGeom>
            <a:ln w="7620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3529584" y="3311778"/>
              <a:ext cx="74930" cy="2072639"/>
            </a:xfrm>
            <a:custGeom>
              <a:avLst/>
              <a:gdLst/>
              <a:ahLst/>
              <a:cxnLst/>
              <a:rect l="l" t="t" r="r" b="b"/>
              <a:pathLst>
                <a:path w="74929" h="2072639">
                  <a:moveTo>
                    <a:pt x="74675" y="0"/>
                  </a:moveTo>
                  <a:lnTo>
                    <a:pt x="0" y="0"/>
                  </a:lnTo>
                  <a:lnTo>
                    <a:pt x="0" y="2072640"/>
                  </a:lnTo>
                  <a:lnTo>
                    <a:pt x="74675" y="2072640"/>
                  </a:lnTo>
                  <a:lnTo>
                    <a:pt x="74675" y="0"/>
                  </a:lnTo>
                  <a:close/>
                </a:path>
              </a:pathLst>
            </a:custGeom>
            <a:solidFill>
              <a:srgbClr val="1285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4027931" y="3499230"/>
              <a:ext cx="350520" cy="1571625"/>
            </a:xfrm>
            <a:custGeom>
              <a:avLst/>
              <a:gdLst/>
              <a:ahLst/>
              <a:cxnLst/>
              <a:rect l="l" t="t" r="r" b="b"/>
              <a:pathLst>
                <a:path w="350520" h="1571625">
                  <a:moveTo>
                    <a:pt x="0" y="1571116"/>
                  </a:moveTo>
                  <a:lnTo>
                    <a:pt x="21208" y="1571116"/>
                  </a:lnTo>
                </a:path>
                <a:path w="350520" h="1571625">
                  <a:moveTo>
                    <a:pt x="94487" y="1571116"/>
                  </a:moveTo>
                  <a:lnTo>
                    <a:pt x="257555" y="1571116"/>
                  </a:lnTo>
                </a:path>
                <a:path w="350520" h="1571625">
                  <a:moveTo>
                    <a:pt x="330580" y="1571116"/>
                  </a:moveTo>
                  <a:lnTo>
                    <a:pt x="350519" y="1571116"/>
                  </a:lnTo>
                </a:path>
                <a:path w="350520" h="1571625">
                  <a:moveTo>
                    <a:pt x="94487" y="1257299"/>
                  </a:moveTo>
                  <a:lnTo>
                    <a:pt x="257555" y="1257299"/>
                  </a:lnTo>
                </a:path>
                <a:path w="350520" h="1571625">
                  <a:moveTo>
                    <a:pt x="330580" y="1257299"/>
                  </a:moveTo>
                  <a:lnTo>
                    <a:pt x="350519" y="1257299"/>
                  </a:lnTo>
                </a:path>
                <a:path w="350520" h="1571625">
                  <a:moveTo>
                    <a:pt x="94487" y="943355"/>
                  </a:moveTo>
                  <a:lnTo>
                    <a:pt x="257555" y="943355"/>
                  </a:lnTo>
                </a:path>
                <a:path w="350520" h="1571625">
                  <a:moveTo>
                    <a:pt x="330580" y="943355"/>
                  </a:moveTo>
                  <a:lnTo>
                    <a:pt x="350519" y="943355"/>
                  </a:lnTo>
                </a:path>
                <a:path w="350520" h="1571625">
                  <a:moveTo>
                    <a:pt x="94487" y="629285"/>
                  </a:moveTo>
                  <a:lnTo>
                    <a:pt x="257555" y="629285"/>
                  </a:lnTo>
                </a:path>
                <a:path w="350520" h="1571625">
                  <a:moveTo>
                    <a:pt x="330580" y="629285"/>
                  </a:moveTo>
                  <a:lnTo>
                    <a:pt x="350519" y="629285"/>
                  </a:lnTo>
                </a:path>
                <a:path w="350520" h="1571625">
                  <a:moveTo>
                    <a:pt x="0" y="315467"/>
                  </a:moveTo>
                  <a:lnTo>
                    <a:pt x="257555" y="315467"/>
                  </a:lnTo>
                </a:path>
                <a:path w="350520" h="1571625">
                  <a:moveTo>
                    <a:pt x="330580" y="315467"/>
                  </a:moveTo>
                  <a:lnTo>
                    <a:pt x="350519" y="315467"/>
                  </a:lnTo>
                </a:path>
                <a:path w="350520" h="1571625">
                  <a:moveTo>
                    <a:pt x="0" y="0"/>
                  </a:moveTo>
                  <a:lnTo>
                    <a:pt x="257555" y="0"/>
                  </a:lnTo>
                </a:path>
                <a:path w="350520" h="1571625">
                  <a:moveTo>
                    <a:pt x="330580" y="0"/>
                  </a:moveTo>
                  <a:lnTo>
                    <a:pt x="350519" y="0"/>
                  </a:lnTo>
                </a:path>
              </a:pathLst>
            </a:custGeom>
            <a:ln w="7620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4285487" y="3249167"/>
              <a:ext cx="73025" cy="2135505"/>
            </a:xfrm>
            <a:custGeom>
              <a:avLst/>
              <a:gdLst/>
              <a:ahLst/>
              <a:cxnLst/>
              <a:rect l="l" t="t" r="r" b="b"/>
              <a:pathLst>
                <a:path w="73025" h="2135504">
                  <a:moveTo>
                    <a:pt x="73025" y="0"/>
                  </a:moveTo>
                  <a:lnTo>
                    <a:pt x="0" y="0"/>
                  </a:lnTo>
                  <a:lnTo>
                    <a:pt x="0" y="2135251"/>
                  </a:lnTo>
                  <a:lnTo>
                    <a:pt x="73025" y="2135251"/>
                  </a:lnTo>
                  <a:lnTo>
                    <a:pt x="73025" y="0"/>
                  </a:lnTo>
                  <a:close/>
                </a:path>
              </a:pathLst>
            </a:custGeom>
            <a:solidFill>
              <a:srgbClr val="2E2F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4027931" y="4128515"/>
              <a:ext cx="21590" cy="628015"/>
            </a:xfrm>
            <a:custGeom>
              <a:avLst/>
              <a:gdLst/>
              <a:ahLst/>
              <a:cxnLst/>
              <a:rect l="l" t="t" r="r" b="b"/>
              <a:pathLst>
                <a:path w="21589" h="628014">
                  <a:moveTo>
                    <a:pt x="0" y="628014"/>
                  </a:moveTo>
                  <a:lnTo>
                    <a:pt x="21208" y="628014"/>
                  </a:lnTo>
                </a:path>
                <a:path w="21589" h="628014">
                  <a:moveTo>
                    <a:pt x="0" y="314070"/>
                  </a:moveTo>
                  <a:lnTo>
                    <a:pt x="21208" y="314070"/>
                  </a:lnTo>
                </a:path>
                <a:path w="21589" h="628014">
                  <a:moveTo>
                    <a:pt x="0" y="0"/>
                  </a:moveTo>
                  <a:lnTo>
                    <a:pt x="21208" y="0"/>
                  </a:lnTo>
                </a:path>
              </a:pathLst>
            </a:custGeom>
            <a:ln w="7620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4027931" y="3183381"/>
              <a:ext cx="350520" cy="3810"/>
            </a:xfrm>
            <a:custGeom>
              <a:avLst/>
              <a:gdLst/>
              <a:ahLst/>
              <a:cxnLst/>
              <a:rect l="l" t="t" r="r" b="b"/>
              <a:pathLst>
                <a:path w="350520" h="3810">
                  <a:moveTo>
                    <a:pt x="0" y="3810"/>
                  </a:moveTo>
                  <a:lnTo>
                    <a:pt x="350519" y="3810"/>
                  </a:lnTo>
                </a:path>
                <a:path w="350520" h="3810">
                  <a:moveTo>
                    <a:pt x="0" y="0"/>
                  </a:moveTo>
                  <a:lnTo>
                    <a:pt x="350519" y="0"/>
                  </a:lnTo>
                </a:path>
              </a:pathLst>
            </a:custGeom>
            <a:ln w="3809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3954652" y="2965703"/>
              <a:ext cx="73660" cy="2418715"/>
            </a:xfrm>
            <a:custGeom>
              <a:avLst/>
              <a:gdLst/>
              <a:ahLst/>
              <a:cxnLst/>
              <a:rect l="l" t="t" r="r" b="b"/>
              <a:pathLst>
                <a:path w="73660" h="2418715">
                  <a:moveTo>
                    <a:pt x="73279" y="0"/>
                  </a:moveTo>
                  <a:lnTo>
                    <a:pt x="0" y="0"/>
                  </a:lnTo>
                  <a:lnTo>
                    <a:pt x="0" y="2418715"/>
                  </a:lnTo>
                  <a:lnTo>
                    <a:pt x="73279" y="2418715"/>
                  </a:lnTo>
                  <a:lnTo>
                    <a:pt x="73279" y="0"/>
                  </a:lnTo>
                  <a:close/>
                </a:path>
              </a:pathLst>
            </a:custGeom>
            <a:solidFill>
              <a:srgbClr val="1285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4453127" y="4442586"/>
              <a:ext cx="350520" cy="628015"/>
            </a:xfrm>
            <a:custGeom>
              <a:avLst/>
              <a:gdLst/>
              <a:ahLst/>
              <a:cxnLst/>
              <a:rect l="l" t="t" r="r" b="b"/>
              <a:pathLst>
                <a:path w="350520" h="628014">
                  <a:moveTo>
                    <a:pt x="0" y="627761"/>
                  </a:moveTo>
                  <a:lnTo>
                    <a:pt x="19685" y="627761"/>
                  </a:lnTo>
                </a:path>
                <a:path w="350520" h="628014">
                  <a:moveTo>
                    <a:pt x="94361" y="627761"/>
                  </a:moveTo>
                  <a:lnTo>
                    <a:pt x="256032" y="627761"/>
                  </a:lnTo>
                </a:path>
                <a:path w="350520" h="628014">
                  <a:moveTo>
                    <a:pt x="330581" y="627761"/>
                  </a:moveTo>
                  <a:lnTo>
                    <a:pt x="350393" y="627761"/>
                  </a:lnTo>
                </a:path>
                <a:path w="350520" h="628014">
                  <a:moveTo>
                    <a:pt x="94361" y="313944"/>
                  </a:moveTo>
                  <a:lnTo>
                    <a:pt x="256032" y="313944"/>
                  </a:lnTo>
                </a:path>
                <a:path w="350520" h="628014">
                  <a:moveTo>
                    <a:pt x="330581" y="313944"/>
                  </a:moveTo>
                  <a:lnTo>
                    <a:pt x="350393" y="313944"/>
                  </a:lnTo>
                </a:path>
                <a:path w="350520" h="628014">
                  <a:moveTo>
                    <a:pt x="94361" y="0"/>
                  </a:moveTo>
                  <a:lnTo>
                    <a:pt x="256032" y="0"/>
                  </a:lnTo>
                </a:path>
                <a:path w="350520" h="628014">
                  <a:moveTo>
                    <a:pt x="330581" y="0"/>
                  </a:moveTo>
                  <a:lnTo>
                    <a:pt x="350393" y="0"/>
                  </a:lnTo>
                </a:path>
              </a:pathLst>
            </a:custGeom>
            <a:ln w="7620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4453127" y="4126610"/>
              <a:ext cx="256540" cy="3810"/>
            </a:xfrm>
            <a:custGeom>
              <a:avLst/>
              <a:gdLst/>
              <a:ahLst/>
              <a:cxnLst/>
              <a:rect l="l" t="t" r="r" b="b"/>
              <a:pathLst>
                <a:path w="256539" h="3810">
                  <a:moveTo>
                    <a:pt x="0" y="3810"/>
                  </a:moveTo>
                  <a:lnTo>
                    <a:pt x="256032" y="3810"/>
                  </a:lnTo>
                </a:path>
                <a:path w="256539" h="3810">
                  <a:moveTo>
                    <a:pt x="0" y="0"/>
                  </a:moveTo>
                  <a:lnTo>
                    <a:pt x="256032" y="0"/>
                  </a:lnTo>
                </a:path>
              </a:pathLst>
            </a:custGeom>
            <a:ln w="3810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4453127" y="3499230"/>
              <a:ext cx="350520" cy="629285"/>
            </a:xfrm>
            <a:custGeom>
              <a:avLst/>
              <a:gdLst/>
              <a:ahLst/>
              <a:cxnLst/>
              <a:rect l="l" t="t" r="r" b="b"/>
              <a:pathLst>
                <a:path w="350520" h="629285">
                  <a:moveTo>
                    <a:pt x="330581" y="629285"/>
                  </a:moveTo>
                  <a:lnTo>
                    <a:pt x="350393" y="629285"/>
                  </a:lnTo>
                </a:path>
                <a:path w="350520" h="629285">
                  <a:moveTo>
                    <a:pt x="0" y="315467"/>
                  </a:moveTo>
                  <a:lnTo>
                    <a:pt x="256032" y="315467"/>
                  </a:lnTo>
                </a:path>
                <a:path w="350520" h="629285">
                  <a:moveTo>
                    <a:pt x="330581" y="315467"/>
                  </a:moveTo>
                  <a:lnTo>
                    <a:pt x="350393" y="315467"/>
                  </a:lnTo>
                </a:path>
                <a:path w="350520" h="629285">
                  <a:moveTo>
                    <a:pt x="0" y="0"/>
                  </a:moveTo>
                  <a:lnTo>
                    <a:pt x="256032" y="0"/>
                  </a:lnTo>
                </a:path>
                <a:path w="350520" h="629285">
                  <a:moveTo>
                    <a:pt x="330581" y="0"/>
                  </a:moveTo>
                  <a:lnTo>
                    <a:pt x="350393" y="0"/>
                  </a:lnTo>
                </a:path>
              </a:pathLst>
            </a:custGeom>
            <a:ln w="7620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4709159" y="3311778"/>
              <a:ext cx="74930" cy="2072639"/>
            </a:xfrm>
            <a:custGeom>
              <a:avLst/>
              <a:gdLst/>
              <a:ahLst/>
              <a:cxnLst/>
              <a:rect l="l" t="t" r="r" b="b"/>
              <a:pathLst>
                <a:path w="74929" h="2072639">
                  <a:moveTo>
                    <a:pt x="74549" y="0"/>
                  </a:moveTo>
                  <a:lnTo>
                    <a:pt x="0" y="0"/>
                  </a:lnTo>
                  <a:lnTo>
                    <a:pt x="0" y="2072640"/>
                  </a:lnTo>
                  <a:lnTo>
                    <a:pt x="74549" y="2072640"/>
                  </a:lnTo>
                  <a:lnTo>
                    <a:pt x="74549" y="0"/>
                  </a:lnTo>
                  <a:close/>
                </a:path>
              </a:pathLst>
            </a:custGeom>
            <a:solidFill>
              <a:srgbClr val="2E2F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4453127" y="4442586"/>
              <a:ext cx="19685" cy="314325"/>
            </a:xfrm>
            <a:custGeom>
              <a:avLst/>
              <a:gdLst/>
              <a:ahLst/>
              <a:cxnLst/>
              <a:rect l="l" t="t" r="r" b="b"/>
              <a:pathLst>
                <a:path w="19685" h="314325">
                  <a:moveTo>
                    <a:pt x="0" y="313944"/>
                  </a:moveTo>
                  <a:lnTo>
                    <a:pt x="19685" y="313944"/>
                  </a:lnTo>
                </a:path>
                <a:path w="19685" h="314325">
                  <a:moveTo>
                    <a:pt x="0" y="0"/>
                  </a:moveTo>
                  <a:lnTo>
                    <a:pt x="19685" y="0"/>
                  </a:lnTo>
                </a:path>
              </a:pathLst>
            </a:custGeom>
            <a:ln w="7620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4453127" y="3183381"/>
              <a:ext cx="350520" cy="3810"/>
            </a:xfrm>
            <a:custGeom>
              <a:avLst/>
              <a:gdLst/>
              <a:ahLst/>
              <a:cxnLst/>
              <a:rect l="l" t="t" r="r" b="b"/>
              <a:pathLst>
                <a:path w="350520" h="3810">
                  <a:moveTo>
                    <a:pt x="0" y="3810"/>
                  </a:moveTo>
                  <a:lnTo>
                    <a:pt x="350393" y="3810"/>
                  </a:lnTo>
                </a:path>
                <a:path w="350520" h="3810">
                  <a:moveTo>
                    <a:pt x="0" y="0"/>
                  </a:moveTo>
                  <a:lnTo>
                    <a:pt x="350393" y="0"/>
                  </a:lnTo>
                </a:path>
              </a:pathLst>
            </a:custGeom>
            <a:ln w="3809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1231391" y="2871215"/>
              <a:ext cx="6795770" cy="0"/>
            </a:xfrm>
            <a:custGeom>
              <a:avLst/>
              <a:gdLst/>
              <a:ahLst/>
              <a:cxnLst/>
              <a:rect l="l" t="t" r="r" b="b"/>
              <a:pathLst>
                <a:path w="6795770" h="0">
                  <a:moveTo>
                    <a:pt x="0" y="0"/>
                  </a:moveTo>
                  <a:lnTo>
                    <a:pt x="3147060" y="0"/>
                  </a:lnTo>
                </a:path>
                <a:path w="6795770" h="0">
                  <a:moveTo>
                    <a:pt x="3221736" y="0"/>
                  </a:moveTo>
                  <a:lnTo>
                    <a:pt x="6795389" y="0"/>
                  </a:lnTo>
                </a:path>
              </a:pathLst>
            </a:custGeom>
            <a:ln w="7620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4378452" y="2840735"/>
              <a:ext cx="74930" cy="2543810"/>
            </a:xfrm>
            <a:custGeom>
              <a:avLst/>
              <a:gdLst/>
              <a:ahLst/>
              <a:cxnLst/>
              <a:rect l="l" t="t" r="r" b="b"/>
              <a:pathLst>
                <a:path w="74929" h="2543810">
                  <a:moveTo>
                    <a:pt x="74675" y="0"/>
                  </a:moveTo>
                  <a:lnTo>
                    <a:pt x="0" y="0"/>
                  </a:lnTo>
                  <a:lnTo>
                    <a:pt x="0" y="2543683"/>
                  </a:lnTo>
                  <a:lnTo>
                    <a:pt x="74675" y="2543683"/>
                  </a:lnTo>
                  <a:lnTo>
                    <a:pt x="74675" y="0"/>
                  </a:lnTo>
                  <a:close/>
                </a:path>
              </a:pathLst>
            </a:custGeom>
            <a:solidFill>
              <a:srgbClr val="1285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4878324" y="3499230"/>
              <a:ext cx="350520" cy="1571625"/>
            </a:xfrm>
            <a:custGeom>
              <a:avLst/>
              <a:gdLst/>
              <a:ahLst/>
              <a:cxnLst/>
              <a:rect l="l" t="t" r="r" b="b"/>
              <a:pathLst>
                <a:path w="350520" h="1571625">
                  <a:moveTo>
                    <a:pt x="0" y="1571116"/>
                  </a:moveTo>
                  <a:lnTo>
                    <a:pt x="19685" y="1571116"/>
                  </a:lnTo>
                </a:path>
                <a:path w="350520" h="1571625">
                  <a:moveTo>
                    <a:pt x="94361" y="1571116"/>
                  </a:moveTo>
                  <a:lnTo>
                    <a:pt x="256031" y="1571116"/>
                  </a:lnTo>
                </a:path>
                <a:path w="350520" h="1571625">
                  <a:moveTo>
                    <a:pt x="330708" y="1571116"/>
                  </a:moveTo>
                  <a:lnTo>
                    <a:pt x="350392" y="1571116"/>
                  </a:lnTo>
                </a:path>
                <a:path w="350520" h="1571625">
                  <a:moveTo>
                    <a:pt x="94361" y="1257299"/>
                  </a:moveTo>
                  <a:lnTo>
                    <a:pt x="256031" y="1257299"/>
                  </a:lnTo>
                </a:path>
                <a:path w="350520" h="1571625">
                  <a:moveTo>
                    <a:pt x="330708" y="1257299"/>
                  </a:moveTo>
                  <a:lnTo>
                    <a:pt x="350392" y="1257299"/>
                  </a:lnTo>
                </a:path>
                <a:path w="350520" h="1571625">
                  <a:moveTo>
                    <a:pt x="94361" y="943355"/>
                  </a:moveTo>
                  <a:lnTo>
                    <a:pt x="256031" y="943355"/>
                  </a:lnTo>
                </a:path>
                <a:path w="350520" h="1571625">
                  <a:moveTo>
                    <a:pt x="330708" y="943355"/>
                  </a:moveTo>
                  <a:lnTo>
                    <a:pt x="350392" y="943355"/>
                  </a:lnTo>
                </a:path>
                <a:path w="350520" h="1571625">
                  <a:moveTo>
                    <a:pt x="94361" y="629285"/>
                  </a:moveTo>
                  <a:lnTo>
                    <a:pt x="256031" y="629285"/>
                  </a:lnTo>
                </a:path>
                <a:path w="350520" h="1571625">
                  <a:moveTo>
                    <a:pt x="330708" y="629285"/>
                  </a:moveTo>
                  <a:lnTo>
                    <a:pt x="350392" y="629285"/>
                  </a:lnTo>
                </a:path>
                <a:path w="350520" h="1571625">
                  <a:moveTo>
                    <a:pt x="0" y="315467"/>
                  </a:moveTo>
                  <a:lnTo>
                    <a:pt x="256031" y="315467"/>
                  </a:lnTo>
                </a:path>
                <a:path w="350520" h="1571625">
                  <a:moveTo>
                    <a:pt x="330708" y="315467"/>
                  </a:moveTo>
                  <a:lnTo>
                    <a:pt x="350392" y="315467"/>
                  </a:lnTo>
                </a:path>
                <a:path w="350520" h="1571625">
                  <a:moveTo>
                    <a:pt x="0" y="0"/>
                  </a:moveTo>
                  <a:lnTo>
                    <a:pt x="256031" y="0"/>
                  </a:lnTo>
                </a:path>
                <a:path w="350520" h="1571625">
                  <a:moveTo>
                    <a:pt x="330708" y="0"/>
                  </a:moveTo>
                  <a:lnTo>
                    <a:pt x="350392" y="0"/>
                  </a:lnTo>
                </a:path>
              </a:pathLst>
            </a:custGeom>
            <a:ln w="7620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5134356" y="3468750"/>
              <a:ext cx="74930" cy="1915795"/>
            </a:xfrm>
            <a:custGeom>
              <a:avLst/>
              <a:gdLst/>
              <a:ahLst/>
              <a:cxnLst/>
              <a:rect l="l" t="t" r="r" b="b"/>
              <a:pathLst>
                <a:path w="74929" h="1915795">
                  <a:moveTo>
                    <a:pt x="74676" y="0"/>
                  </a:moveTo>
                  <a:lnTo>
                    <a:pt x="0" y="0"/>
                  </a:lnTo>
                  <a:lnTo>
                    <a:pt x="0" y="1915668"/>
                  </a:lnTo>
                  <a:lnTo>
                    <a:pt x="74676" y="1915668"/>
                  </a:lnTo>
                  <a:lnTo>
                    <a:pt x="74676" y="0"/>
                  </a:lnTo>
                  <a:close/>
                </a:path>
              </a:pathLst>
            </a:custGeom>
            <a:solidFill>
              <a:srgbClr val="2E2F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4878324" y="4128515"/>
              <a:ext cx="19685" cy="628015"/>
            </a:xfrm>
            <a:custGeom>
              <a:avLst/>
              <a:gdLst/>
              <a:ahLst/>
              <a:cxnLst/>
              <a:rect l="l" t="t" r="r" b="b"/>
              <a:pathLst>
                <a:path w="19685" h="628014">
                  <a:moveTo>
                    <a:pt x="0" y="628014"/>
                  </a:moveTo>
                  <a:lnTo>
                    <a:pt x="19685" y="628014"/>
                  </a:lnTo>
                </a:path>
                <a:path w="19685" h="628014">
                  <a:moveTo>
                    <a:pt x="0" y="314070"/>
                  </a:moveTo>
                  <a:lnTo>
                    <a:pt x="19685" y="314070"/>
                  </a:lnTo>
                </a:path>
                <a:path w="19685" h="628014">
                  <a:moveTo>
                    <a:pt x="0" y="0"/>
                  </a:moveTo>
                  <a:lnTo>
                    <a:pt x="19685" y="0"/>
                  </a:lnTo>
                </a:path>
              </a:pathLst>
            </a:custGeom>
            <a:ln w="7620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4878324" y="3183381"/>
              <a:ext cx="350520" cy="3810"/>
            </a:xfrm>
            <a:custGeom>
              <a:avLst/>
              <a:gdLst/>
              <a:ahLst/>
              <a:cxnLst/>
              <a:rect l="l" t="t" r="r" b="b"/>
              <a:pathLst>
                <a:path w="350520" h="3810">
                  <a:moveTo>
                    <a:pt x="0" y="3810"/>
                  </a:moveTo>
                  <a:lnTo>
                    <a:pt x="350392" y="3810"/>
                  </a:lnTo>
                </a:path>
                <a:path w="350520" h="3810">
                  <a:moveTo>
                    <a:pt x="0" y="0"/>
                  </a:moveTo>
                  <a:lnTo>
                    <a:pt x="350392" y="0"/>
                  </a:lnTo>
                </a:path>
              </a:pathLst>
            </a:custGeom>
            <a:ln w="3809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4803520" y="2997707"/>
              <a:ext cx="74930" cy="2386965"/>
            </a:xfrm>
            <a:custGeom>
              <a:avLst/>
              <a:gdLst/>
              <a:ahLst/>
              <a:cxnLst/>
              <a:rect l="l" t="t" r="r" b="b"/>
              <a:pathLst>
                <a:path w="74929" h="2386965">
                  <a:moveTo>
                    <a:pt x="74802" y="0"/>
                  </a:moveTo>
                  <a:lnTo>
                    <a:pt x="0" y="0"/>
                  </a:lnTo>
                  <a:lnTo>
                    <a:pt x="0" y="2386710"/>
                  </a:lnTo>
                  <a:lnTo>
                    <a:pt x="74802" y="2386710"/>
                  </a:lnTo>
                  <a:lnTo>
                    <a:pt x="74802" y="0"/>
                  </a:lnTo>
                  <a:close/>
                </a:path>
              </a:pathLst>
            </a:custGeom>
            <a:solidFill>
              <a:srgbClr val="1285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5303520" y="3499230"/>
              <a:ext cx="350520" cy="1571625"/>
            </a:xfrm>
            <a:custGeom>
              <a:avLst/>
              <a:gdLst/>
              <a:ahLst/>
              <a:cxnLst/>
              <a:rect l="l" t="t" r="r" b="b"/>
              <a:pathLst>
                <a:path w="350520" h="1571625">
                  <a:moveTo>
                    <a:pt x="0" y="1571116"/>
                  </a:moveTo>
                  <a:lnTo>
                    <a:pt x="19812" y="1571116"/>
                  </a:lnTo>
                </a:path>
                <a:path w="350520" h="1571625">
                  <a:moveTo>
                    <a:pt x="92963" y="1571116"/>
                  </a:moveTo>
                  <a:lnTo>
                    <a:pt x="256031" y="1571116"/>
                  </a:lnTo>
                </a:path>
                <a:path w="350520" h="1571625">
                  <a:moveTo>
                    <a:pt x="330707" y="1571116"/>
                  </a:moveTo>
                  <a:lnTo>
                    <a:pt x="350392" y="1571116"/>
                  </a:lnTo>
                </a:path>
                <a:path w="350520" h="1571625">
                  <a:moveTo>
                    <a:pt x="92963" y="1257299"/>
                  </a:moveTo>
                  <a:lnTo>
                    <a:pt x="256031" y="1257299"/>
                  </a:lnTo>
                </a:path>
                <a:path w="350520" h="1571625">
                  <a:moveTo>
                    <a:pt x="330707" y="1257299"/>
                  </a:moveTo>
                  <a:lnTo>
                    <a:pt x="350392" y="1257299"/>
                  </a:lnTo>
                </a:path>
                <a:path w="350520" h="1571625">
                  <a:moveTo>
                    <a:pt x="92963" y="943355"/>
                  </a:moveTo>
                  <a:lnTo>
                    <a:pt x="256031" y="943355"/>
                  </a:lnTo>
                </a:path>
                <a:path w="350520" h="1571625">
                  <a:moveTo>
                    <a:pt x="330707" y="943355"/>
                  </a:moveTo>
                  <a:lnTo>
                    <a:pt x="350392" y="943355"/>
                  </a:lnTo>
                </a:path>
                <a:path w="350520" h="1571625">
                  <a:moveTo>
                    <a:pt x="0" y="629285"/>
                  </a:moveTo>
                  <a:lnTo>
                    <a:pt x="256031" y="629285"/>
                  </a:lnTo>
                </a:path>
                <a:path w="350520" h="1571625">
                  <a:moveTo>
                    <a:pt x="330707" y="629285"/>
                  </a:moveTo>
                  <a:lnTo>
                    <a:pt x="350392" y="629285"/>
                  </a:lnTo>
                </a:path>
                <a:path w="350520" h="1571625">
                  <a:moveTo>
                    <a:pt x="0" y="315467"/>
                  </a:moveTo>
                  <a:lnTo>
                    <a:pt x="256031" y="315467"/>
                  </a:lnTo>
                </a:path>
                <a:path w="350520" h="1571625">
                  <a:moveTo>
                    <a:pt x="330707" y="315467"/>
                  </a:moveTo>
                  <a:lnTo>
                    <a:pt x="350392" y="315467"/>
                  </a:lnTo>
                </a:path>
                <a:path w="350520" h="1571625">
                  <a:moveTo>
                    <a:pt x="0" y="0"/>
                  </a:moveTo>
                  <a:lnTo>
                    <a:pt x="256031" y="0"/>
                  </a:lnTo>
                </a:path>
                <a:path w="350520" h="1571625">
                  <a:moveTo>
                    <a:pt x="330707" y="0"/>
                  </a:moveTo>
                  <a:lnTo>
                    <a:pt x="350392" y="0"/>
                  </a:lnTo>
                </a:path>
              </a:pathLst>
            </a:custGeom>
            <a:ln w="7620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5559551" y="3342258"/>
              <a:ext cx="74930" cy="2042160"/>
            </a:xfrm>
            <a:custGeom>
              <a:avLst/>
              <a:gdLst/>
              <a:ahLst/>
              <a:cxnLst/>
              <a:rect l="l" t="t" r="r" b="b"/>
              <a:pathLst>
                <a:path w="74929" h="2042160">
                  <a:moveTo>
                    <a:pt x="74675" y="0"/>
                  </a:moveTo>
                  <a:lnTo>
                    <a:pt x="0" y="0"/>
                  </a:lnTo>
                  <a:lnTo>
                    <a:pt x="0" y="2042159"/>
                  </a:lnTo>
                  <a:lnTo>
                    <a:pt x="74675" y="2042159"/>
                  </a:lnTo>
                  <a:lnTo>
                    <a:pt x="74675" y="0"/>
                  </a:lnTo>
                  <a:close/>
                </a:path>
              </a:pathLst>
            </a:custGeom>
            <a:solidFill>
              <a:srgbClr val="2E2F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5303520" y="4442586"/>
              <a:ext cx="20320" cy="314325"/>
            </a:xfrm>
            <a:custGeom>
              <a:avLst/>
              <a:gdLst/>
              <a:ahLst/>
              <a:cxnLst/>
              <a:rect l="l" t="t" r="r" b="b"/>
              <a:pathLst>
                <a:path w="20320" h="314325">
                  <a:moveTo>
                    <a:pt x="0" y="313944"/>
                  </a:moveTo>
                  <a:lnTo>
                    <a:pt x="19812" y="313944"/>
                  </a:lnTo>
                </a:path>
                <a:path w="20320" h="314325">
                  <a:moveTo>
                    <a:pt x="0" y="0"/>
                  </a:moveTo>
                  <a:lnTo>
                    <a:pt x="19812" y="0"/>
                  </a:lnTo>
                </a:path>
              </a:pathLst>
            </a:custGeom>
            <a:ln w="7620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5303520" y="3183381"/>
              <a:ext cx="350520" cy="3810"/>
            </a:xfrm>
            <a:custGeom>
              <a:avLst/>
              <a:gdLst/>
              <a:ahLst/>
              <a:cxnLst/>
              <a:rect l="l" t="t" r="r" b="b"/>
              <a:pathLst>
                <a:path w="350520" h="3810">
                  <a:moveTo>
                    <a:pt x="0" y="3810"/>
                  </a:moveTo>
                  <a:lnTo>
                    <a:pt x="350392" y="3810"/>
                  </a:lnTo>
                </a:path>
                <a:path w="350520" h="3810">
                  <a:moveTo>
                    <a:pt x="0" y="0"/>
                  </a:moveTo>
                  <a:lnTo>
                    <a:pt x="350392" y="0"/>
                  </a:lnTo>
                </a:path>
              </a:pathLst>
            </a:custGeom>
            <a:ln w="3809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5228716" y="3060318"/>
              <a:ext cx="74930" cy="2324100"/>
            </a:xfrm>
            <a:custGeom>
              <a:avLst/>
              <a:gdLst/>
              <a:ahLst/>
              <a:cxnLst/>
              <a:rect l="l" t="t" r="r" b="b"/>
              <a:pathLst>
                <a:path w="74929" h="2324100">
                  <a:moveTo>
                    <a:pt x="74803" y="0"/>
                  </a:moveTo>
                  <a:lnTo>
                    <a:pt x="0" y="0"/>
                  </a:lnTo>
                  <a:lnTo>
                    <a:pt x="0" y="2324099"/>
                  </a:lnTo>
                  <a:lnTo>
                    <a:pt x="74803" y="2324099"/>
                  </a:lnTo>
                  <a:lnTo>
                    <a:pt x="74803" y="0"/>
                  </a:lnTo>
                  <a:close/>
                </a:path>
              </a:pathLst>
            </a:custGeom>
            <a:solidFill>
              <a:srgbClr val="1285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5727191" y="3499230"/>
              <a:ext cx="350520" cy="1571625"/>
            </a:xfrm>
            <a:custGeom>
              <a:avLst/>
              <a:gdLst/>
              <a:ahLst/>
              <a:cxnLst/>
              <a:rect l="l" t="t" r="r" b="b"/>
              <a:pathLst>
                <a:path w="350520" h="1571625">
                  <a:moveTo>
                    <a:pt x="0" y="1571116"/>
                  </a:moveTo>
                  <a:lnTo>
                    <a:pt x="19685" y="1571116"/>
                  </a:lnTo>
                </a:path>
                <a:path w="350520" h="1571625">
                  <a:moveTo>
                    <a:pt x="94361" y="1571116"/>
                  </a:moveTo>
                  <a:lnTo>
                    <a:pt x="257429" y="1571116"/>
                  </a:lnTo>
                </a:path>
                <a:path w="350520" h="1571625">
                  <a:moveTo>
                    <a:pt x="330708" y="1571116"/>
                  </a:moveTo>
                  <a:lnTo>
                    <a:pt x="350393" y="1571116"/>
                  </a:lnTo>
                </a:path>
                <a:path w="350520" h="1571625">
                  <a:moveTo>
                    <a:pt x="94361" y="1257299"/>
                  </a:moveTo>
                  <a:lnTo>
                    <a:pt x="257429" y="1257299"/>
                  </a:lnTo>
                </a:path>
                <a:path w="350520" h="1571625">
                  <a:moveTo>
                    <a:pt x="330708" y="1257299"/>
                  </a:moveTo>
                  <a:lnTo>
                    <a:pt x="350393" y="1257299"/>
                  </a:lnTo>
                </a:path>
                <a:path w="350520" h="1571625">
                  <a:moveTo>
                    <a:pt x="94361" y="943355"/>
                  </a:moveTo>
                  <a:lnTo>
                    <a:pt x="257429" y="943355"/>
                  </a:lnTo>
                </a:path>
                <a:path w="350520" h="1571625">
                  <a:moveTo>
                    <a:pt x="330708" y="943355"/>
                  </a:moveTo>
                  <a:lnTo>
                    <a:pt x="350393" y="943355"/>
                  </a:lnTo>
                </a:path>
                <a:path w="350520" h="1571625">
                  <a:moveTo>
                    <a:pt x="94361" y="629285"/>
                  </a:moveTo>
                  <a:lnTo>
                    <a:pt x="257429" y="629285"/>
                  </a:lnTo>
                </a:path>
                <a:path w="350520" h="1571625">
                  <a:moveTo>
                    <a:pt x="330708" y="629285"/>
                  </a:moveTo>
                  <a:lnTo>
                    <a:pt x="350393" y="629285"/>
                  </a:lnTo>
                </a:path>
                <a:path w="350520" h="1571625">
                  <a:moveTo>
                    <a:pt x="0" y="315467"/>
                  </a:moveTo>
                  <a:lnTo>
                    <a:pt x="257429" y="315467"/>
                  </a:lnTo>
                </a:path>
                <a:path w="350520" h="1571625">
                  <a:moveTo>
                    <a:pt x="330708" y="315467"/>
                  </a:moveTo>
                  <a:lnTo>
                    <a:pt x="350393" y="315467"/>
                  </a:lnTo>
                </a:path>
                <a:path w="350520" h="1571625">
                  <a:moveTo>
                    <a:pt x="0" y="0"/>
                  </a:moveTo>
                  <a:lnTo>
                    <a:pt x="257429" y="0"/>
                  </a:lnTo>
                </a:path>
                <a:path w="350520" h="1571625">
                  <a:moveTo>
                    <a:pt x="330708" y="0"/>
                  </a:moveTo>
                  <a:lnTo>
                    <a:pt x="350393" y="0"/>
                  </a:lnTo>
                </a:path>
              </a:pathLst>
            </a:custGeom>
            <a:ln w="7620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5984620" y="3374135"/>
              <a:ext cx="73660" cy="2010410"/>
            </a:xfrm>
            <a:custGeom>
              <a:avLst/>
              <a:gdLst/>
              <a:ahLst/>
              <a:cxnLst/>
              <a:rect l="l" t="t" r="r" b="b"/>
              <a:pathLst>
                <a:path w="73660" h="2010410">
                  <a:moveTo>
                    <a:pt x="73278" y="0"/>
                  </a:moveTo>
                  <a:lnTo>
                    <a:pt x="0" y="0"/>
                  </a:lnTo>
                  <a:lnTo>
                    <a:pt x="0" y="2010283"/>
                  </a:lnTo>
                  <a:lnTo>
                    <a:pt x="73278" y="2010283"/>
                  </a:lnTo>
                  <a:lnTo>
                    <a:pt x="73278" y="0"/>
                  </a:lnTo>
                  <a:close/>
                </a:path>
              </a:pathLst>
            </a:custGeom>
            <a:solidFill>
              <a:srgbClr val="2E2F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5727191" y="4128515"/>
              <a:ext cx="19685" cy="628015"/>
            </a:xfrm>
            <a:custGeom>
              <a:avLst/>
              <a:gdLst/>
              <a:ahLst/>
              <a:cxnLst/>
              <a:rect l="l" t="t" r="r" b="b"/>
              <a:pathLst>
                <a:path w="19685" h="628014">
                  <a:moveTo>
                    <a:pt x="0" y="628014"/>
                  </a:moveTo>
                  <a:lnTo>
                    <a:pt x="19685" y="628014"/>
                  </a:lnTo>
                </a:path>
                <a:path w="19685" h="628014">
                  <a:moveTo>
                    <a:pt x="0" y="314070"/>
                  </a:moveTo>
                  <a:lnTo>
                    <a:pt x="19685" y="314070"/>
                  </a:lnTo>
                </a:path>
                <a:path w="19685" h="628014">
                  <a:moveTo>
                    <a:pt x="0" y="0"/>
                  </a:moveTo>
                  <a:lnTo>
                    <a:pt x="19685" y="0"/>
                  </a:lnTo>
                </a:path>
              </a:pathLst>
            </a:custGeom>
            <a:ln w="7620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5727191" y="3183381"/>
              <a:ext cx="350520" cy="3810"/>
            </a:xfrm>
            <a:custGeom>
              <a:avLst/>
              <a:gdLst/>
              <a:ahLst/>
              <a:cxnLst/>
              <a:rect l="l" t="t" r="r" b="b"/>
              <a:pathLst>
                <a:path w="350520" h="3810">
                  <a:moveTo>
                    <a:pt x="0" y="3810"/>
                  </a:moveTo>
                  <a:lnTo>
                    <a:pt x="350393" y="3810"/>
                  </a:lnTo>
                </a:path>
                <a:path w="350520" h="3810">
                  <a:moveTo>
                    <a:pt x="0" y="0"/>
                  </a:moveTo>
                  <a:lnTo>
                    <a:pt x="350393" y="0"/>
                  </a:lnTo>
                </a:path>
              </a:pathLst>
            </a:custGeom>
            <a:ln w="3809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5653913" y="2965703"/>
              <a:ext cx="73660" cy="2418715"/>
            </a:xfrm>
            <a:custGeom>
              <a:avLst/>
              <a:gdLst/>
              <a:ahLst/>
              <a:cxnLst/>
              <a:rect l="l" t="t" r="r" b="b"/>
              <a:pathLst>
                <a:path w="73660" h="2418715">
                  <a:moveTo>
                    <a:pt x="73278" y="0"/>
                  </a:moveTo>
                  <a:lnTo>
                    <a:pt x="0" y="0"/>
                  </a:lnTo>
                  <a:lnTo>
                    <a:pt x="0" y="2418715"/>
                  </a:lnTo>
                  <a:lnTo>
                    <a:pt x="73278" y="2418715"/>
                  </a:lnTo>
                  <a:lnTo>
                    <a:pt x="73278" y="0"/>
                  </a:lnTo>
                  <a:close/>
                </a:path>
              </a:pathLst>
            </a:custGeom>
            <a:solidFill>
              <a:srgbClr val="1285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6152388" y="3499230"/>
              <a:ext cx="350520" cy="1571625"/>
            </a:xfrm>
            <a:custGeom>
              <a:avLst/>
              <a:gdLst/>
              <a:ahLst/>
              <a:cxnLst/>
              <a:rect l="l" t="t" r="r" b="b"/>
              <a:pathLst>
                <a:path w="350520" h="1571625">
                  <a:moveTo>
                    <a:pt x="0" y="1571116"/>
                  </a:moveTo>
                  <a:lnTo>
                    <a:pt x="19812" y="1571116"/>
                  </a:lnTo>
                </a:path>
                <a:path w="350520" h="1571625">
                  <a:moveTo>
                    <a:pt x="94361" y="1571116"/>
                  </a:moveTo>
                  <a:lnTo>
                    <a:pt x="256032" y="1571116"/>
                  </a:lnTo>
                </a:path>
                <a:path w="350520" h="1571625">
                  <a:moveTo>
                    <a:pt x="330708" y="1571116"/>
                  </a:moveTo>
                  <a:lnTo>
                    <a:pt x="350392" y="1571116"/>
                  </a:lnTo>
                </a:path>
                <a:path w="350520" h="1571625">
                  <a:moveTo>
                    <a:pt x="94361" y="1257299"/>
                  </a:moveTo>
                  <a:lnTo>
                    <a:pt x="256032" y="1257299"/>
                  </a:lnTo>
                </a:path>
                <a:path w="350520" h="1571625">
                  <a:moveTo>
                    <a:pt x="330708" y="1257299"/>
                  </a:moveTo>
                  <a:lnTo>
                    <a:pt x="350392" y="1257299"/>
                  </a:lnTo>
                </a:path>
                <a:path w="350520" h="1571625">
                  <a:moveTo>
                    <a:pt x="94361" y="943355"/>
                  </a:moveTo>
                  <a:lnTo>
                    <a:pt x="256032" y="943355"/>
                  </a:lnTo>
                </a:path>
                <a:path w="350520" h="1571625">
                  <a:moveTo>
                    <a:pt x="330708" y="943355"/>
                  </a:moveTo>
                  <a:lnTo>
                    <a:pt x="350392" y="943355"/>
                  </a:lnTo>
                </a:path>
                <a:path w="350520" h="1571625">
                  <a:moveTo>
                    <a:pt x="0" y="629285"/>
                  </a:moveTo>
                  <a:lnTo>
                    <a:pt x="256032" y="629285"/>
                  </a:lnTo>
                </a:path>
                <a:path w="350520" h="1571625">
                  <a:moveTo>
                    <a:pt x="330708" y="629285"/>
                  </a:moveTo>
                  <a:lnTo>
                    <a:pt x="350392" y="629285"/>
                  </a:lnTo>
                </a:path>
                <a:path w="350520" h="1571625">
                  <a:moveTo>
                    <a:pt x="0" y="315467"/>
                  </a:moveTo>
                  <a:lnTo>
                    <a:pt x="256032" y="315467"/>
                  </a:lnTo>
                </a:path>
                <a:path w="350520" h="1571625">
                  <a:moveTo>
                    <a:pt x="330708" y="315467"/>
                  </a:moveTo>
                  <a:lnTo>
                    <a:pt x="350392" y="315467"/>
                  </a:lnTo>
                </a:path>
                <a:path w="350520" h="1571625">
                  <a:moveTo>
                    <a:pt x="0" y="0"/>
                  </a:moveTo>
                  <a:lnTo>
                    <a:pt x="256032" y="0"/>
                  </a:lnTo>
                </a:path>
                <a:path w="350520" h="1571625">
                  <a:moveTo>
                    <a:pt x="330708" y="0"/>
                  </a:moveTo>
                  <a:lnTo>
                    <a:pt x="350392" y="0"/>
                  </a:lnTo>
                </a:path>
              </a:pathLst>
            </a:custGeom>
            <a:ln w="7620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6408420" y="3406139"/>
              <a:ext cx="74930" cy="1978660"/>
            </a:xfrm>
            <a:custGeom>
              <a:avLst/>
              <a:gdLst/>
              <a:ahLst/>
              <a:cxnLst/>
              <a:rect l="l" t="t" r="r" b="b"/>
              <a:pathLst>
                <a:path w="74929" h="1978660">
                  <a:moveTo>
                    <a:pt x="74675" y="0"/>
                  </a:moveTo>
                  <a:lnTo>
                    <a:pt x="0" y="0"/>
                  </a:lnTo>
                  <a:lnTo>
                    <a:pt x="0" y="1978279"/>
                  </a:lnTo>
                  <a:lnTo>
                    <a:pt x="74675" y="1978279"/>
                  </a:lnTo>
                  <a:lnTo>
                    <a:pt x="74675" y="0"/>
                  </a:lnTo>
                  <a:close/>
                </a:path>
              </a:pathLst>
            </a:custGeom>
            <a:solidFill>
              <a:srgbClr val="2E2F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6152388" y="4442586"/>
              <a:ext cx="20320" cy="314325"/>
            </a:xfrm>
            <a:custGeom>
              <a:avLst/>
              <a:gdLst/>
              <a:ahLst/>
              <a:cxnLst/>
              <a:rect l="l" t="t" r="r" b="b"/>
              <a:pathLst>
                <a:path w="20320" h="314325">
                  <a:moveTo>
                    <a:pt x="0" y="313944"/>
                  </a:moveTo>
                  <a:lnTo>
                    <a:pt x="19812" y="313944"/>
                  </a:lnTo>
                </a:path>
                <a:path w="20320" h="314325">
                  <a:moveTo>
                    <a:pt x="0" y="0"/>
                  </a:moveTo>
                  <a:lnTo>
                    <a:pt x="19812" y="0"/>
                  </a:lnTo>
                </a:path>
              </a:pathLst>
            </a:custGeom>
            <a:ln w="7620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6152388" y="3183381"/>
              <a:ext cx="1874520" cy="3810"/>
            </a:xfrm>
            <a:custGeom>
              <a:avLst/>
              <a:gdLst/>
              <a:ahLst/>
              <a:cxnLst/>
              <a:rect l="l" t="t" r="r" b="b"/>
              <a:pathLst>
                <a:path w="1874520" h="3810">
                  <a:moveTo>
                    <a:pt x="0" y="3810"/>
                  </a:moveTo>
                  <a:lnTo>
                    <a:pt x="1874393" y="3810"/>
                  </a:lnTo>
                </a:path>
                <a:path w="1874520" h="3810">
                  <a:moveTo>
                    <a:pt x="0" y="0"/>
                  </a:moveTo>
                  <a:lnTo>
                    <a:pt x="1874393" y="0"/>
                  </a:lnTo>
                </a:path>
              </a:pathLst>
            </a:custGeom>
            <a:ln w="3809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6077584" y="2965703"/>
              <a:ext cx="74930" cy="2418715"/>
            </a:xfrm>
            <a:custGeom>
              <a:avLst/>
              <a:gdLst/>
              <a:ahLst/>
              <a:cxnLst/>
              <a:rect l="l" t="t" r="r" b="b"/>
              <a:pathLst>
                <a:path w="74929" h="2418715">
                  <a:moveTo>
                    <a:pt x="74802" y="0"/>
                  </a:moveTo>
                  <a:lnTo>
                    <a:pt x="0" y="0"/>
                  </a:lnTo>
                  <a:lnTo>
                    <a:pt x="0" y="2418715"/>
                  </a:lnTo>
                  <a:lnTo>
                    <a:pt x="74802" y="2418715"/>
                  </a:lnTo>
                  <a:lnTo>
                    <a:pt x="74802" y="0"/>
                  </a:lnTo>
                  <a:close/>
                </a:path>
              </a:pathLst>
            </a:custGeom>
            <a:solidFill>
              <a:srgbClr val="1285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6577583" y="3499230"/>
              <a:ext cx="350520" cy="1571625"/>
            </a:xfrm>
            <a:custGeom>
              <a:avLst/>
              <a:gdLst/>
              <a:ahLst/>
              <a:cxnLst/>
              <a:rect l="l" t="t" r="r" b="b"/>
              <a:pathLst>
                <a:path w="350520" h="1571625">
                  <a:moveTo>
                    <a:pt x="0" y="1571116"/>
                  </a:moveTo>
                  <a:lnTo>
                    <a:pt x="19812" y="1571116"/>
                  </a:lnTo>
                </a:path>
                <a:path w="350520" h="1571625">
                  <a:moveTo>
                    <a:pt x="94361" y="1571116"/>
                  </a:moveTo>
                  <a:lnTo>
                    <a:pt x="255905" y="1571116"/>
                  </a:lnTo>
                </a:path>
                <a:path w="350520" h="1571625">
                  <a:moveTo>
                    <a:pt x="330708" y="1571116"/>
                  </a:moveTo>
                  <a:lnTo>
                    <a:pt x="350393" y="1571116"/>
                  </a:lnTo>
                </a:path>
                <a:path w="350520" h="1571625">
                  <a:moveTo>
                    <a:pt x="94361" y="1257299"/>
                  </a:moveTo>
                  <a:lnTo>
                    <a:pt x="255905" y="1257299"/>
                  </a:lnTo>
                </a:path>
                <a:path w="350520" h="1571625">
                  <a:moveTo>
                    <a:pt x="330708" y="1257299"/>
                  </a:moveTo>
                  <a:lnTo>
                    <a:pt x="350393" y="1257299"/>
                  </a:lnTo>
                </a:path>
                <a:path w="350520" h="1571625">
                  <a:moveTo>
                    <a:pt x="94361" y="943355"/>
                  </a:moveTo>
                  <a:lnTo>
                    <a:pt x="255905" y="943355"/>
                  </a:lnTo>
                </a:path>
                <a:path w="350520" h="1571625">
                  <a:moveTo>
                    <a:pt x="330708" y="943355"/>
                  </a:moveTo>
                  <a:lnTo>
                    <a:pt x="350393" y="943355"/>
                  </a:lnTo>
                </a:path>
                <a:path w="350520" h="1571625">
                  <a:moveTo>
                    <a:pt x="0" y="629285"/>
                  </a:moveTo>
                  <a:lnTo>
                    <a:pt x="255905" y="629285"/>
                  </a:lnTo>
                </a:path>
                <a:path w="350520" h="1571625">
                  <a:moveTo>
                    <a:pt x="330708" y="629285"/>
                  </a:moveTo>
                  <a:lnTo>
                    <a:pt x="350393" y="629285"/>
                  </a:lnTo>
                </a:path>
                <a:path w="350520" h="1571625">
                  <a:moveTo>
                    <a:pt x="0" y="315467"/>
                  </a:moveTo>
                  <a:lnTo>
                    <a:pt x="255905" y="315467"/>
                  </a:lnTo>
                </a:path>
                <a:path w="350520" h="1571625">
                  <a:moveTo>
                    <a:pt x="330708" y="315467"/>
                  </a:moveTo>
                  <a:lnTo>
                    <a:pt x="350393" y="315467"/>
                  </a:lnTo>
                </a:path>
                <a:path w="350520" h="1571625">
                  <a:moveTo>
                    <a:pt x="0" y="0"/>
                  </a:moveTo>
                  <a:lnTo>
                    <a:pt x="255905" y="0"/>
                  </a:lnTo>
                </a:path>
                <a:path w="350520" h="1571625">
                  <a:moveTo>
                    <a:pt x="330708" y="0"/>
                  </a:moveTo>
                  <a:lnTo>
                    <a:pt x="350393" y="0"/>
                  </a:lnTo>
                </a:path>
              </a:pathLst>
            </a:custGeom>
            <a:ln w="7620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6833488" y="3468750"/>
              <a:ext cx="74930" cy="1915795"/>
            </a:xfrm>
            <a:custGeom>
              <a:avLst/>
              <a:gdLst/>
              <a:ahLst/>
              <a:cxnLst/>
              <a:rect l="l" t="t" r="r" b="b"/>
              <a:pathLst>
                <a:path w="74929" h="1915795">
                  <a:moveTo>
                    <a:pt x="74802" y="0"/>
                  </a:moveTo>
                  <a:lnTo>
                    <a:pt x="0" y="0"/>
                  </a:lnTo>
                  <a:lnTo>
                    <a:pt x="0" y="1915668"/>
                  </a:lnTo>
                  <a:lnTo>
                    <a:pt x="74802" y="1915668"/>
                  </a:lnTo>
                  <a:lnTo>
                    <a:pt x="74802" y="0"/>
                  </a:lnTo>
                  <a:close/>
                </a:path>
              </a:pathLst>
            </a:custGeom>
            <a:solidFill>
              <a:srgbClr val="2E2F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6577583" y="4442586"/>
              <a:ext cx="20320" cy="314325"/>
            </a:xfrm>
            <a:custGeom>
              <a:avLst/>
              <a:gdLst/>
              <a:ahLst/>
              <a:cxnLst/>
              <a:rect l="l" t="t" r="r" b="b"/>
              <a:pathLst>
                <a:path w="20320" h="314325">
                  <a:moveTo>
                    <a:pt x="0" y="313944"/>
                  </a:moveTo>
                  <a:lnTo>
                    <a:pt x="19812" y="313944"/>
                  </a:lnTo>
                </a:path>
                <a:path w="20320" h="314325">
                  <a:moveTo>
                    <a:pt x="0" y="0"/>
                  </a:moveTo>
                  <a:lnTo>
                    <a:pt x="19812" y="0"/>
                  </a:lnTo>
                </a:path>
              </a:pathLst>
            </a:custGeom>
            <a:ln w="7620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6502781" y="3279647"/>
              <a:ext cx="74930" cy="2105025"/>
            </a:xfrm>
            <a:custGeom>
              <a:avLst/>
              <a:gdLst/>
              <a:ahLst/>
              <a:cxnLst/>
              <a:rect l="l" t="t" r="r" b="b"/>
              <a:pathLst>
                <a:path w="74929" h="2105025">
                  <a:moveTo>
                    <a:pt x="74802" y="0"/>
                  </a:moveTo>
                  <a:lnTo>
                    <a:pt x="0" y="0"/>
                  </a:lnTo>
                  <a:lnTo>
                    <a:pt x="0" y="2104771"/>
                  </a:lnTo>
                  <a:lnTo>
                    <a:pt x="74802" y="2104771"/>
                  </a:lnTo>
                  <a:lnTo>
                    <a:pt x="74802" y="0"/>
                  </a:lnTo>
                  <a:close/>
                </a:path>
              </a:pathLst>
            </a:custGeom>
            <a:solidFill>
              <a:srgbClr val="1285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7002652" y="3499230"/>
              <a:ext cx="351155" cy="1571625"/>
            </a:xfrm>
            <a:custGeom>
              <a:avLst/>
              <a:gdLst/>
              <a:ahLst/>
              <a:cxnLst/>
              <a:rect l="l" t="t" r="r" b="b"/>
              <a:pathLst>
                <a:path w="351154" h="1571625">
                  <a:moveTo>
                    <a:pt x="0" y="1571116"/>
                  </a:moveTo>
                  <a:lnTo>
                    <a:pt x="19939" y="1571116"/>
                  </a:lnTo>
                </a:path>
                <a:path w="351154" h="1571625">
                  <a:moveTo>
                    <a:pt x="92964" y="1571116"/>
                  </a:moveTo>
                  <a:lnTo>
                    <a:pt x="256031" y="1571116"/>
                  </a:lnTo>
                </a:path>
                <a:path w="351154" h="1571625">
                  <a:moveTo>
                    <a:pt x="329311" y="1571116"/>
                  </a:moveTo>
                  <a:lnTo>
                    <a:pt x="350647" y="1571116"/>
                  </a:lnTo>
                </a:path>
                <a:path w="351154" h="1571625">
                  <a:moveTo>
                    <a:pt x="92964" y="1257299"/>
                  </a:moveTo>
                  <a:lnTo>
                    <a:pt x="256031" y="1257299"/>
                  </a:lnTo>
                </a:path>
                <a:path w="351154" h="1571625">
                  <a:moveTo>
                    <a:pt x="329311" y="1257299"/>
                  </a:moveTo>
                  <a:lnTo>
                    <a:pt x="350647" y="1257299"/>
                  </a:lnTo>
                </a:path>
                <a:path w="351154" h="1571625">
                  <a:moveTo>
                    <a:pt x="92964" y="943355"/>
                  </a:moveTo>
                  <a:lnTo>
                    <a:pt x="256031" y="943355"/>
                  </a:lnTo>
                </a:path>
                <a:path w="351154" h="1571625">
                  <a:moveTo>
                    <a:pt x="329311" y="943355"/>
                  </a:moveTo>
                  <a:lnTo>
                    <a:pt x="350647" y="943355"/>
                  </a:lnTo>
                </a:path>
                <a:path w="351154" h="1571625">
                  <a:moveTo>
                    <a:pt x="0" y="629285"/>
                  </a:moveTo>
                  <a:lnTo>
                    <a:pt x="256031" y="629285"/>
                  </a:lnTo>
                </a:path>
                <a:path w="351154" h="1571625">
                  <a:moveTo>
                    <a:pt x="329311" y="629285"/>
                  </a:moveTo>
                  <a:lnTo>
                    <a:pt x="350647" y="629285"/>
                  </a:lnTo>
                </a:path>
                <a:path w="351154" h="1571625">
                  <a:moveTo>
                    <a:pt x="0" y="315467"/>
                  </a:moveTo>
                  <a:lnTo>
                    <a:pt x="256031" y="315467"/>
                  </a:lnTo>
                </a:path>
                <a:path w="351154" h="1571625">
                  <a:moveTo>
                    <a:pt x="329311" y="315467"/>
                  </a:moveTo>
                  <a:lnTo>
                    <a:pt x="350647" y="315467"/>
                  </a:lnTo>
                </a:path>
                <a:path w="351154" h="1571625">
                  <a:moveTo>
                    <a:pt x="0" y="0"/>
                  </a:moveTo>
                  <a:lnTo>
                    <a:pt x="256031" y="0"/>
                  </a:lnTo>
                </a:path>
                <a:path w="351154" h="1571625">
                  <a:moveTo>
                    <a:pt x="329311" y="0"/>
                  </a:moveTo>
                  <a:lnTo>
                    <a:pt x="350647" y="0"/>
                  </a:lnTo>
                </a:path>
              </a:pathLst>
            </a:custGeom>
            <a:ln w="7620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7258684" y="3468750"/>
              <a:ext cx="73660" cy="1915795"/>
            </a:xfrm>
            <a:custGeom>
              <a:avLst/>
              <a:gdLst/>
              <a:ahLst/>
              <a:cxnLst/>
              <a:rect l="l" t="t" r="r" b="b"/>
              <a:pathLst>
                <a:path w="73659" h="1915795">
                  <a:moveTo>
                    <a:pt x="73279" y="0"/>
                  </a:moveTo>
                  <a:lnTo>
                    <a:pt x="0" y="0"/>
                  </a:lnTo>
                  <a:lnTo>
                    <a:pt x="0" y="1915668"/>
                  </a:lnTo>
                  <a:lnTo>
                    <a:pt x="73279" y="1915668"/>
                  </a:lnTo>
                  <a:lnTo>
                    <a:pt x="73279" y="0"/>
                  </a:lnTo>
                  <a:close/>
                </a:path>
              </a:pathLst>
            </a:custGeom>
            <a:solidFill>
              <a:srgbClr val="2E2F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7002652" y="4442586"/>
              <a:ext cx="20320" cy="314325"/>
            </a:xfrm>
            <a:custGeom>
              <a:avLst/>
              <a:gdLst/>
              <a:ahLst/>
              <a:cxnLst/>
              <a:rect l="l" t="t" r="r" b="b"/>
              <a:pathLst>
                <a:path w="20320" h="314325">
                  <a:moveTo>
                    <a:pt x="0" y="313944"/>
                  </a:moveTo>
                  <a:lnTo>
                    <a:pt x="19939" y="313944"/>
                  </a:lnTo>
                </a:path>
                <a:path w="20320" h="314325">
                  <a:moveTo>
                    <a:pt x="0" y="0"/>
                  </a:moveTo>
                  <a:lnTo>
                    <a:pt x="19939" y="0"/>
                  </a:lnTo>
                </a:path>
              </a:pathLst>
            </a:custGeom>
            <a:ln w="7620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6927976" y="3249167"/>
              <a:ext cx="74930" cy="2135505"/>
            </a:xfrm>
            <a:custGeom>
              <a:avLst/>
              <a:gdLst/>
              <a:ahLst/>
              <a:cxnLst/>
              <a:rect l="l" t="t" r="r" b="b"/>
              <a:pathLst>
                <a:path w="74929" h="2135504">
                  <a:moveTo>
                    <a:pt x="74675" y="0"/>
                  </a:moveTo>
                  <a:lnTo>
                    <a:pt x="0" y="0"/>
                  </a:lnTo>
                  <a:lnTo>
                    <a:pt x="0" y="2135251"/>
                  </a:lnTo>
                  <a:lnTo>
                    <a:pt x="74675" y="2135251"/>
                  </a:lnTo>
                  <a:lnTo>
                    <a:pt x="74675" y="0"/>
                  </a:lnTo>
                  <a:close/>
                </a:path>
              </a:pathLst>
            </a:custGeom>
            <a:solidFill>
              <a:srgbClr val="1285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7426451" y="3814698"/>
              <a:ext cx="350520" cy="1256030"/>
            </a:xfrm>
            <a:custGeom>
              <a:avLst/>
              <a:gdLst/>
              <a:ahLst/>
              <a:cxnLst/>
              <a:rect l="l" t="t" r="r" b="b"/>
              <a:pathLst>
                <a:path w="350520" h="1256029">
                  <a:moveTo>
                    <a:pt x="0" y="1255649"/>
                  </a:moveTo>
                  <a:lnTo>
                    <a:pt x="19812" y="1255649"/>
                  </a:lnTo>
                </a:path>
                <a:path w="350520" h="1256029">
                  <a:moveTo>
                    <a:pt x="94361" y="1255649"/>
                  </a:moveTo>
                  <a:lnTo>
                    <a:pt x="257428" y="1255649"/>
                  </a:lnTo>
                </a:path>
                <a:path w="350520" h="1256029">
                  <a:moveTo>
                    <a:pt x="330707" y="1255649"/>
                  </a:moveTo>
                  <a:lnTo>
                    <a:pt x="350393" y="1255649"/>
                  </a:lnTo>
                </a:path>
                <a:path w="350520" h="1256029">
                  <a:moveTo>
                    <a:pt x="94361" y="941832"/>
                  </a:moveTo>
                  <a:lnTo>
                    <a:pt x="257428" y="941832"/>
                  </a:lnTo>
                </a:path>
                <a:path w="350520" h="1256029">
                  <a:moveTo>
                    <a:pt x="330707" y="941832"/>
                  </a:moveTo>
                  <a:lnTo>
                    <a:pt x="350393" y="941832"/>
                  </a:lnTo>
                </a:path>
                <a:path w="350520" h="1256029">
                  <a:moveTo>
                    <a:pt x="94361" y="627888"/>
                  </a:moveTo>
                  <a:lnTo>
                    <a:pt x="257428" y="627888"/>
                  </a:lnTo>
                </a:path>
                <a:path w="350520" h="1256029">
                  <a:moveTo>
                    <a:pt x="330707" y="627888"/>
                  </a:moveTo>
                  <a:lnTo>
                    <a:pt x="350393" y="627888"/>
                  </a:lnTo>
                </a:path>
                <a:path w="350520" h="1256029">
                  <a:moveTo>
                    <a:pt x="0" y="313817"/>
                  </a:moveTo>
                  <a:lnTo>
                    <a:pt x="257428" y="313817"/>
                  </a:lnTo>
                </a:path>
                <a:path w="350520" h="1256029">
                  <a:moveTo>
                    <a:pt x="330707" y="313817"/>
                  </a:moveTo>
                  <a:lnTo>
                    <a:pt x="350393" y="313817"/>
                  </a:lnTo>
                </a:path>
                <a:path w="350520" h="1256029">
                  <a:moveTo>
                    <a:pt x="0" y="0"/>
                  </a:moveTo>
                  <a:lnTo>
                    <a:pt x="257428" y="0"/>
                  </a:lnTo>
                </a:path>
                <a:path w="350520" h="1256029">
                  <a:moveTo>
                    <a:pt x="330707" y="0"/>
                  </a:moveTo>
                  <a:lnTo>
                    <a:pt x="350393" y="0"/>
                  </a:lnTo>
                </a:path>
              </a:pathLst>
            </a:custGeom>
            <a:ln w="7620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7683881" y="3563111"/>
              <a:ext cx="73660" cy="1821814"/>
            </a:xfrm>
            <a:custGeom>
              <a:avLst/>
              <a:gdLst/>
              <a:ahLst/>
              <a:cxnLst/>
              <a:rect l="l" t="t" r="r" b="b"/>
              <a:pathLst>
                <a:path w="73659" h="1821814">
                  <a:moveTo>
                    <a:pt x="73278" y="0"/>
                  </a:moveTo>
                  <a:lnTo>
                    <a:pt x="0" y="0"/>
                  </a:lnTo>
                  <a:lnTo>
                    <a:pt x="0" y="1821307"/>
                  </a:lnTo>
                  <a:lnTo>
                    <a:pt x="73278" y="1821307"/>
                  </a:lnTo>
                  <a:lnTo>
                    <a:pt x="73278" y="0"/>
                  </a:lnTo>
                  <a:close/>
                </a:path>
              </a:pathLst>
            </a:custGeom>
            <a:solidFill>
              <a:srgbClr val="2E2F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7426451" y="3499230"/>
              <a:ext cx="350520" cy="1257300"/>
            </a:xfrm>
            <a:custGeom>
              <a:avLst/>
              <a:gdLst/>
              <a:ahLst/>
              <a:cxnLst/>
              <a:rect l="l" t="t" r="r" b="b"/>
              <a:pathLst>
                <a:path w="350520" h="1257300">
                  <a:moveTo>
                    <a:pt x="0" y="1257299"/>
                  </a:moveTo>
                  <a:lnTo>
                    <a:pt x="19812" y="1257299"/>
                  </a:lnTo>
                </a:path>
                <a:path w="350520" h="1257300">
                  <a:moveTo>
                    <a:pt x="0" y="943355"/>
                  </a:moveTo>
                  <a:lnTo>
                    <a:pt x="19812" y="943355"/>
                  </a:lnTo>
                </a:path>
                <a:path w="350520" h="1257300">
                  <a:moveTo>
                    <a:pt x="0" y="0"/>
                  </a:moveTo>
                  <a:lnTo>
                    <a:pt x="350393" y="0"/>
                  </a:lnTo>
                </a:path>
              </a:pathLst>
            </a:custGeom>
            <a:ln w="7620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 descr=""/>
            <p:cNvSpPr/>
            <p:nvPr/>
          </p:nvSpPr>
          <p:spPr>
            <a:xfrm>
              <a:off x="7353300" y="3374135"/>
              <a:ext cx="73660" cy="2010410"/>
            </a:xfrm>
            <a:custGeom>
              <a:avLst/>
              <a:gdLst/>
              <a:ahLst/>
              <a:cxnLst/>
              <a:rect l="l" t="t" r="r" b="b"/>
              <a:pathLst>
                <a:path w="73659" h="2010410">
                  <a:moveTo>
                    <a:pt x="73151" y="0"/>
                  </a:moveTo>
                  <a:lnTo>
                    <a:pt x="0" y="0"/>
                  </a:lnTo>
                  <a:lnTo>
                    <a:pt x="0" y="2010283"/>
                  </a:lnTo>
                  <a:lnTo>
                    <a:pt x="73151" y="2010283"/>
                  </a:lnTo>
                  <a:lnTo>
                    <a:pt x="73151" y="0"/>
                  </a:lnTo>
                  <a:close/>
                </a:path>
              </a:pathLst>
            </a:custGeom>
            <a:solidFill>
              <a:srgbClr val="1285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 descr=""/>
            <p:cNvSpPr/>
            <p:nvPr/>
          </p:nvSpPr>
          <p:spPr>
            <a:xfrm>
              <a:off x="7851521" y="3499230"/>
              <a:ext cx="175260" cy="1571625"/>
            </a:xfrm>
            <a:custGeom>
              <a:avLst/>
              <a:gdLst/>
              <a:ahLst/>
              <a:cxnLst/>
              <a:rect l="l" t="t" r="r" b="b"/>
              <a:pathLst>
                <a:path w="175259" h="1571625">
                  <a:moveTo>
                    <a:pt x="0" y="1571116"/>
                  </a:moveTo>
                  <a:lnTo>
                    <a:pt x="19938" y="1571116"/>
                  </a:lnTo>
                </a:path>
                <a:path w="175259" h="1571625">
                  <a:moveTo>
                    <a:pt x="0" y="1257299"/>
                  </a:moveTo>
                  <a:lnTo>
                    <a:pt x="19938" y="1257299"/>
                  </a:lnTo>
                </a:path>
                <a:path w="175259" h="1571625">
                  <a:moveTo>
                    <a:pt x="0" y="943355"/>
                  </a:moveTo>
                  <a:lnTo>
                    <a:pt x="19938" y="943355"/>
                  </a:lnTo>
                </a:path>
                <a:path w="175259" h="1571625">
                  <a:moveTo>
                    <a:pt x="0" y="629285"/>
                  </a:moveTo>
                  <a:lnTo>
                    <a:pt x="175260" y="629285"/>
                  </a:lnTo>
                </a:path>
                <a:path w="175259" h="1571625">
                  <a:moveTo>
                    <a:pt x="0" y="315467"/>
                  </a:moveTo>
                  <a:lnTo>
                    <a:pt x="175260" y="315467"/>
                  </a:lnTo>
                </a:path>
                <a:path w="175259" h="1571625">
                  <a:moveTo>
                    <a:pt x="0" y="0"/>
                  </a:moveTo>
                  <a:lnTo>
                    <a:pt x="175260" y="0"/>
                  </a:lnTo>
                </a:path>
              </a:pathLst>
            </a:custGeom>
            <a:ln w="7620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 descr=""/>
            <p:cNvSpPr/>
            <p:nvPr/>
          </p:nvSpPr>
          <p:spPr>
            <a:xfrm>
              <a:off x="7776845" y="3217290"/>
              <a:ext cx="74930" cy="2167255"/>
            </a:xfrm>
            <a:custGeom>
              <a:avLst/>
              <a:gdLst/>
              <a:ahLst/>
              <a:cxnLst/>
              <a:rect l="l" t="t" r="r" b="b"/>
              <a:pathLst>
                <a:path w="74929" h="2167254">
                  <a:moveTo>
                    <a:pt x="74675" y="0"/>
                  </a:moveTo>
                  <a:lnTo>
                    <a:pt x="0" y="0"/>
                  </a:lnTo>
                  <a:lnTo>
                    <a:pt x="0" y="2167128"/>
                  </a:lnTo>
                  <a:lnTo>
                    <a:pt x="74675" y="2167128"/>
                  </a:lnTo>
                  <a:lnTo>
                    <a:pt x="74675" y="0"/>
                  </a:lnTo>
                  <a:close/>
                </a:path>
              </a:pathLst>
            </a:custGeom>
            <a:solidFill>
              <a:srgbClr val="1285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1499489" y="3939539"/>
              <a:ext cx="6021705" cy="1445260"/>
            </a:xfrm>
            <a:custGeom>
              <a:avLst/>
              <a:gdLst/>
              <a:ahLst/>
              <a:cxnLst/>
              <a:rect l="l" t="t" r="r" b="b"/>
              <a:pathLst>
                <a:path w="6021705" h="1445260">
                  <a:moveTo>
                    <a:pt x="74803" y="660019"/>
                  </a:moveTo>
                  <a:lnTo>
                    <a:pt x="0" y="660019"/>
                  </a:lnTo>
                  <a:lnTo>
                    <a:pt x="0" y="1444879"/>
                  </a:lnTo>
                  <a:lnTo>
                    <a:pt x="74803" y="1444879"/>
                  </a:lnTo>
                  <a:lnTo>
                    <a:pt x="74803" y="660019"/>
                  </a:lnTo>
                  <a:close/>
                </a:path>
                <a:path w="6021705" h="1445260">
                  <a:moveTo>
                    <a:pt x="498475" y="376428"/>
                  </a:moveTo>
                  <a:lnTo>
                    <a:pt x="425196" y="376428"/>
                  </a:lnTo>
                  <a:lnTo>
                    <a:pt x="425196" y="1444879"/>
                  </a:lnTo>
                  <a:lnTo>
                    <a:pt x="498475" y="1444879"/>
                  </a:lnTo>
                  <a:lnTo>
                    <a:pt x="498475" y="376428"/>
                  </a:lnTo>
                  <a:close/>
                </a:path>
                <a:path w="6021705" h="1445260">
                  <a:moveTo>
                    <a:pt x="923671" y="660019"/>
                  </a:moveTo>
                  <a:lnTo>
                    <a:pt x="850392" y="660019"/>
                  </a:lnTo>
                  <a:lnTo>
                    <a:pt x="850392" y="1444879"/>
                  </a:lnTo>
                  <a:lnTo>
                    <a:pt x="923671" y="1444879"/>
                  </a:lnTo>
                  <a:lnTo>
                    <a:pt x="923671" y="660019"/>
                  </a:lnTo>
                  <a:close/>
                </a:path>
                <a:path w="6021705" h="1445260">
                  <a:moveTo>
                    <a:pt x="1348867" y="471043"/>
                  </a:moveTo>
                  <a:lnTo>
                    <a:pt x="1274064" y="471043"/>
                  </a:lnTo>
                  <a:lnTo>
                    <a:pt x="1274064" y="1444879"/>
                  </a:lnTo>
                  <a:lnTo>
                    <a:pt x="1348867" y="1444879"/>
                  </a:lnTo>
                  <a:lnTo>
                    <a:pt x="1348867" y="471043"/>
                  </a:lnTo>
                  <a:close/>
                </a:path>
                <a:path w="6021705" h="1445260">
                  <a:moveTo>
                    <a:pt x="1774063" y="314071"/>
                  </a:moveTo>
                  <a:lnTo>
                    <a:pt x="1699260" y="314071"/>
                  </a:lnTo>
                  <a:lnTo>
                    <a:pt x="1699260" y="1444879"/>
                  </a:lnTo>
                  <a:lnTo>
                    <a:pt x="1774063" y="1444879"/>
                  </a:lnTo>
                  <a:lnTo>
                    <a:pt x="1774063" y="314071"/>
                  </a:lnTo>
                  <a:close/>
                </a:path>
                <a:path w="6021705" h="1445260">
                  <a:moveTo>
                    <a:pt x="2197735" y="565416"/>
                  </a:moveTo>
                  <a:lnTo>
                    <a:pt x="2124456" y="565416"/>
                  </a:lnTo>
                  <a:lnTo>
                    <a:pt x="2124456" y="1444879"/>
                  </a:lnTo>
                  <a:lnTo>
                    <a:pt x="2197735" y="1444879"/>
                  </a:lnTo>
                  <a:lnTo>
                    <a:pt x="2197735" y="565416"/>
                  </a:lnTo>
                  <a:close/>
                </a:path>
                <a:path w="6021705" h="1445260">
                  <a:moveTo>
                    <a:pt x="2622931" y="0"/>
                  </a:moveTo>
                  <a:lnTo>
                    <a:pt x="2549652" y="0"/>
                  </a:lnTo>
                  <a:lnTo>
                    <a:pt x="2549652" y="1444879"/>
                  </a:lnTo>
                  <a:lnTo>
                    <a:pt x="2622931" y="1444879"/>
                  </a:lnTo>
                  <a:lnTo>
                    <a:pt x="2622931" y="0"/>
                  </a:lnTo>
                  <a:close/>
                </a:path>
                <a:path w="6021705" h="1445260">
                  <a:moveTo>
                    <a:pt x="3048000" y="188976"/>
                  </a:moveTo>
                  <a:lnTo>
                    <a:pt x="2973324" y="188976"/>
                  </a:lnTo>
                  <a:lnTo>
                    <a:pt x="2973324" y="1444879"/>
                  </a:lnTo>
                  <a:lnTo>
                    <a:pt x="3048000" y="1444879"/>
                  </a:lnTo>
                  <a:lnTo>
                    <a:pt x="3048000" y="188976"/>
                  </a:lnTo>
                  <a:close/>
                </a:path>
                <a:path w="6021705" h="1445260">
                  <a:moveTo>
                    <a:pt x="3473196" y="0"/>
                  </a:moveTo>
                  <a:lnTo>
                    <a:pt x="3398520" y="0"/>
                  </a:lnTo>
                  <a:lnTo>
                    <a:pt x="3398520" y="1444879"/>
                  </a:lnTo>
                  <a:lnTo>
                    <a:pt x="3473196" y="1444879"/>
                  </a:lnTo>
                  <a:lnTo>
                    <a:pt x="3473196" y="0"/>
                  </a:lnTo>
                  <a:close/>
                </a:path>
                <a:path w="6021705" h="1445260">
                  <a:moveTo>
                    <a:pt x="3896995" y="251460"/>
                  </a:moveTo>
                  <a:lnTo>
                    <a:pt x="3823843" y="251460"/>
                  </a:lnTo>
                  <a:lnTo>
                    <a:pt x="3823843" y="1444879"/>
                  </a:lnTo>
                  <a:lnTo>
                    <a:pt x="3896995" y="1444879"/>
                  </a:lnTo>
                  <a:lnTo>
                    <a:pt x="3896995" y="251460"/>
                  </a:lnTo>
                  <a:close/>
                </a:path>
                <a:path w="6021705" h="1445260">
                  <a:moveTo>
                    <a:pt x="4322064" y="94615"/>
                  </a:moveTo>
                  <a:lnTo>
                    <a:pt x="4247388" y="94615"/>
                  </a:lnTo>
                  <a:lnTo>
                    <a:pt x="4247388" y="1444879"/>
                  </a:lnTo>
                  <a:lnTo>
                    <a:pt x="4322064" y="1444879"/>
                  </a:lnTo>
                  <a:lnTo>
                    <a:pt x="4322064" y="94615"/>
                  </a:lnTo>
                  <a:close/>
                </a:path>
                <a:path w="6021705" h="1445260">
                  <a:moveTo>
                    <a:pt x="4747260" y="251460"/>
                  </a:moveTo>
                  <a:lnTo>
                    <a:pt x="4672711" y="251460"/>
                  </a:lnTo>
                  <a:lnTo>
                    <a:pt x="4672711" y="1444879"/>
                  </a:lnTo>
                  <a:lnTo>
                    <a:pt x="4747260" y="1444879"/>
                  </a:lnTo>
                  <a:lnTo>
                    <a:pt x="4747260" y="251460"/>
                  </a:lnTo>
                  <a:close/>
                </a:path>
                <a:path w="6021705" h="1445260">
                  <a:moveTo>
                    <a:pt x="5172456" y="408432"/>
                  </a:moveTo>
                  <a:lnTo>
                    <a:pt x="5097907" y="408432"/>
                  </a:lnTo>
                  <a:lnTo>
                    <a:pt x="5097907" y="1444879"/>
                  </a:lnTo>
                  <a:lnTo>
                    <a:pt x="5172456" y="1444879"/>
                  </a:lnTo>
                  <a:lnTo>
                    <a:pt x="5172456" y="408432"/>
                  </a:lnTo>
                  <a:close/>
                </a:path>
                <a:path w="6021705" h="1445260">
                  <a:moveTo>
                    <a:pt x="5596128" y="440436"/>
                  </a:moveTo>
                  <a:lnTo>
                    <a:pt x="5523103" y="440436"/>
                  </a:lnTo>
                  <a:lnTo>
                    <a:pt x="5523103" y="1444879"/>
                  </a:lnTo>
                  <a:lnTo>
                    <a:pt x="5596128" y="1444879"/>
                  </a:lnTo>
                  <a:lnTo>
                    <a:pt x="5596128" y="440436"/>
                  </a:lnTo>
                  <a:close/>
                </a:path>
                <a:path w="6021705" h="1445260">
                  <a:moveTo>
                    <a:pt x="6021324" y="314071"/>
                  </a:moveTo>
                  <a:lnTo>
                    <a:pt x="5946775" y="314071"/>
                  </a:lnTo>
                  <a:lnTo>
                    <a:pt x="5946775" y="1444879"/>
                  </a:lnTo>
                  <a:lnTo>
                    <a:pt x="6021324" y="1444879"/>
                  </a:lnTo>
                  <a:lnTo>
                    <a:pt x="6021324" y="314071"/>
                  </a:lnTo>
                  <a:close/>
                </a:path>
              </a:pathLst>
            </a:custGeom>
            <a:solidFill>
              <a:srgbClr val="E1CFB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 descr=""/>
            <p:cNvSpPr/>
            <p:nvPr/>
          </p:nvSpPr>
          <p:spPr>
            <a:xfrm>
              <a:off x="7946009" y="4442586"/>
              <a:ext cx="81280" cy="628015"/>
            </a:xfrm>
            <a:custGeom>
              <a:avLst/>
              <a:gdLst/>
              <a:ahLst/>
              <a:cxnLst/>
              <a:rect l="l" t="t" r="r" b="b"/>
              <a:pathLst>
                <a:path w="81279" h="628014">
                  <a:moveTo>
                    <a:pt x="0" y="627761"/>
                  </a:moveTo>
                  <a:lnTo>
                    <a:pt x="80772" y="627761"/>
                  </a:lnTo>
                </a:path>
                <a:path w="81279" h="628014">
                  <a:moveTo>
                    <a:pt x="0" y="313944"/>
                  </a:moveTo>
                  <a:lnTo>
                    <a:pt x="80772" y="313944"/>
                  </a:lnTo>
                </a:path>
                <a:path w="81279" h="628014">
                  <a:moveTo>
                    <a:pt x="0" y="0"/>
                  </a:moveTo>
                  <a:lnTo>
                    <a:pt x="80772" y="0"/>
                  </a:lnTo>
                </a:path>
              </a:pathLst>
            </a:custGeom>
            <a:ln w="7620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7871460" y="4410582"/>
              <a:ext cx="74930" cy="974090"/>
            </a:xfrm>
            <a:custGeom>
              <a:avLst/>
              <a:gdLst/>
              <a:ahLst/>
              <a:cxnLst/>
              <a:rect l="l" t="t" r="r" b="b"/>
              <a:pathLst>
                <a:path w="74929" h="974089">
                  <a:moveTo>
                    <a:pt x="74549" y="0"/>
                  </a:moveTo>
                  <a:lnTo>
                    <a:pt x="0" y="0"/>
                  </a:lnTo>
                  <a:lnTo>
                    <a:pt x="0" y="973835"/>
                  </a:lnTo>
                  <a:lnTo>
                    <a:pt x="74549" y="973835"/>
                  </a:lnTo>
                  <a:lnTo>
                    <a:pt x="74549" y="0"/>
                  </a:lnTo>
                  <a:close/>
                </a:path>
              </a:pathLst>
            </a:custGeom>
            <a:solidFill>
              <a:srgbClr val="E1CFB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 descr=""/>
            <p:cNvSpPr/>
            <p:nvPr/>
          </p:nvSpPr>
          <p:spPr>
            <a:xfrm>
              <a:off x="1231391" y="5384418"/>
              <a:ext cx="6795770" cy="0"/>
            </a:xfrm>
            <a:custGeom>
              <a:avLst/>
              <a:gdLst/>
              <a:ahLst/>
              <a:cxnLst/>
              <a:rect l="l" t="t" r="r" b="b"/>
              <a:pathLst>
                <a:path w="6795770" h="0">
                  <a:moveTo>
                    <a:pt x="0" y="0"/>
                  </a:moveTo>
                  <a:lnTo>
                    <a:pt x="6795389" y="0"/>
                  </a:lnTo>
                </a:path>
              </a:pathLst>
            </a:custGeom>
            <a:ln w="7620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2" name="object 82" descr=""/>
          <p:cNvSpPr/>
          <p:nvPr/>
        </p:nvSpPr>
        <p:spPr>
          <a:xfrm>
            <a:off x="1231391" y="2557398"/>
            <a:ext cx="6795770" cy="0"/>
          </a:xfrm>
          <a:custGeom>
            <a:avLst/>
            <a:gdLst/>
            <a:ahLst/>
            <a:cxnLst/>
            <a:rect l="l" t="t" r="r" b="b"/>
            <a:pathLst>
              <a:path w="6795770" h="0">
                <a:moveTo>
                  <a:pt x="0" y="0"/>
                </a:moveTo>
                <a:lnTo>
                  <a:pt x="6795389" y="0"/>
                </a:lnTo>
              </a:path>
            </a:pathLst>
          </a:custGeom>
          <a:ln w="7620">
            <a:solidFill>
              <a:srgbClr val="DADB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 descr=""/>
          <p:cNvSpPr txBox="1"/>
          <p:nvPr/>
        </p:nvSpPr>
        <p:spPr>
          <a:xfrm>
            <a:off x="4233164" y="2227833"/>
            <a:ext cx="584835" cy="2012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-135">
                <a:solidFill>
                  <a:srgbClr val="5F60C5"/>
                </a:solidFill>
                <a:latin typeface="Arial"/>
                <a:cs typeface="Arial"/>
              </a:rPr>
              <a:t>Pass</a:t>
            </a:r>
            <a:r>
              <a:rPr dirty="0" sz="1150" spc="-60">
                <a:solidFill>
                  <a:srgbClr val="5F60C5"/>
                </a:solidFill>
                <a:latin typeface="Arial"/>
                <a:cs typeface="Arial"/>
              </a:rPr>
              <a:t> </a:t>
            </a:r>
            <a:r>
              <a:rPr dirty="0" sz="1150" spc="-70">
                <a:solidFill>
                  <a:srgbClr val="5F60C5"/>
                </a:solidFill>
                <a:latin typeface="Arial"/>
                <a:cs typeface="Arial"/>
              </a:rPr>
              <a:t>Rate</a:t>
            </a:r>
            <a:endParaRPr sz="1150">
              <a:latin typeface="Arial"/>
              <a:cs typeface="Arial"/>
            </a:endParaRPr>
          </a:p>
        </p:txBody>
      </p:sp>
      <p:sp>
        <p:nvSpPr>
          <p:cNvPr id="84" name="object 84" descr=""/>
          <p:cNvSpPr/>
          <p:nvPr/>
        </p:nvSpPr>
        <p:spPr>
          <a:xfrm>
            <a:off x="3939413" y="5690615"/>
            <a:ext cx="52069" cy="52069"/>
          </a:xfrm>
          <a:custGeom>
            <a:avLst/>
            <a:gdLst/>
            <a:ahLst/>
            <a:cxnLst/>
            <a:rect l="l" t="t" r="r" b="b"/>
            <a:pathLst>
              <a:path w="52070" h="52070">
                <a:moveTo>
                  <a:pt x="51815" y="0"/>
                </a:moveTo>
                <a:lnTo>
                  <a:pt x="0" y="0"/>
                </a:lnTo>
                <a:lnTo>
                  <a:pt x="0" y="51815"/>
                </a:lnTo>
                <a:lnTo>
                  <a:pt x="51815" y="51815"/>
                </a:lnTo>
                <a:lnTo>
                  <a:pt x="51815" y="0"/>
                </a:lnTo>
                <a:close/>
              </a:path>
            </a:pathLst>
          </a:custGeom>
          <a:solidFill>
            <a:srgbClr val="2E2F8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5" name="object 85" descr=""/>
          <p:cNvSpPr/>
          <p:nvPr/>
        </p:nvSpPr>
        <p:spPr>
          <a:xfrm>
            <a:off x="4351020" y="5690615"/>
            <a:ext cx="52069" cy="52069"/>
          </a:xfrm>
          <a:custGeom>
            <a:avLst/>
            <a:gdLst/>
            <a:ahLst/>
            <a:cxnLst/>
            <a:rect l="l" t="t" r="r" b="b"/>
            <a:pathLst>
              <a:path w="52070" h="52070">
                <a:moveTo>
                  <a:pt x="51688" y="0"/>
                </a:moveTo>
                <a:lnTo>
                  <a:pt x="0" y="0"/>
                </a:lnTo>
                <a:lnTo>
                  <a:pt x="0" y="51815"/>
                </a:lnTo>
                <a:lnTo>
                  <a:pt x="51688" y="51815"/>
                </a:lnTo>
                <a:lnTo>
                  <a:pt x="51688" y="0"/>
                </a:lnTo>
                <a:close/>
              </a:path>
            </a:pathLst>
          </a:custGeom>
          <a:solidFill>
            <a:srgbClr val="1285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" name="object 86" descr=""/>
          <p:cNvSpPr/>
          <p:nvPr/>
        </p:nvSpPr>
        <p:spPr>
          <a:xfrm>
            <a:off x="4727321" y="5690615"/>
            <a:ext cx="52069" cy="52069"/>
          </a:xfrm>
          <a:custGeom>
            <a:avLst/>
            <a:gdLst/>
            <a:ahLst/>
            <a:cxnLst/>
            <a:rect l="l" t="t" r="r" b="b"/>
            <a:pathLst>
              <a:path w="52070" h="52070">
                <a:moveTo>
                  <a:pt x="51815" y="0"/>
                </a:moveTo>
                <a:lnTo>
                  <a:pt x="0" y="0"/>
                </a:lnTo>
                <a:lnTo>
                  <a:pt x="0" y="51815"/>
                </a:lnTo>
                <a:lnTo>
                  <a:pt x="51815" y="51815"/>
                </a:lnTo>
                <a:lnTo>
                  <a:pt x="51815" y="0"/>
                </a:lnTo>
                <a:close/>
              </a:path>
            </a:pathLst>
          </a:custGeom>
          <a:solidFill>
            <a:srgbClr val="E1CF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7" name="object 87" descr=""/>
          <p:cNvSpPr txBox="1"/>
          <p:nvPr/>
        </p:nvSpPr>
        <p:spPr>
          <a:xfrm>
            <a:off x="967232" y="2477515"/>
            <a:ext cx="6993890" cy="329692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25">
                <a:solidFill>
                  <a:srgbClr val="5F60C5"/>
                </a:solidFill>
                <a:latin typeface="Arial"/>
                <a:cs typeface="Arial"/>
              </a:rPr>
              <a:t>90%</a:t>
            </a: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750" spc="-25">
                <a:solidFill>
                  <a:srgbClr val="5F60C5"/>
                </a:solidFill>
                <a:latin typeface="Arial"/>
                <a:cs typeface="Arial"/>
              </a:rPr>
              <a:t>80%</a:t>
            </a: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750" spc="-25">
                <a:solidFill>
                  <a:srgbClr val="5F60C5"/>
                </a:solidFill>
                <a:latin typeface="Arial"/>
                <a:cs typeface="Arial"/>
              </a:rPr>
              <a:t>70%</a:t>
            </a: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750" spc="-25">
                <a:solidFill>
                  <a:srgbClr val="5F60C5"/>
                </a:solidFill>
                <a:latin typeface="Arial"/>
                <a:cs typeface="Arial"/>
              </a:rPr>
              <a:t>60%</a:t>
            </a: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750" spc="-25">
                <a:solidFill>
                  <a:srgbClr val="5F60C5"/>
                </a:solidFill>
                <a:latin typeface="Arial"/>
                <a:cs typeface="Arial"/>
              </a:rPr>
              <a:t>50%</a:t>
            </a: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750" spc="-25">
                <a:solidFill>
                  <a:srgbClr val="5F60C5"/>
                </a:solidFill>
                <a:latin typeface="Arial"/>
                <a:cs typeface="Arial"/>
              </a:rPr>
              <a:t>40%</a:t>
            </a: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750" spc="-25">
                <a:solidFill>
                  <a:srgbClr val="5F60C5"/>
                </a:solidFill>
                <a:latin typeface="Arial"/>
                <a:cs typeface="Arial"/>
              </a:rPr>
              <a:t>30%</a:t>
            </a: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750" spc="-25">
                <a:solidFill>
                  <a:srgbClr val="5F60C5"/>
                </a:solidFill>
                <a:latin typeface="Arial"/>
                <a:cs typeface="Arial"/>
              </a:rPr>
              <a:t>20%</a:t>
            </a: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750" spc="-25">
                <a:solidFill>
                  <a:srgbClr val="5F60C5"/>
                </a:solidFill>
                <a:latin typeface="Arial"/>
                <a:cs typeface="Arial"/>
              </a:rPr>
              <a:t>10%</a:t>
            </a: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650">
              <a:latin typeface="Arial"/>
              <a:cs typeface="Arial"/>
            </a:endParaRPr>
          </a:p>
          <a:p>
            <a:pPr marL="59690">
              <a:lnSpc>
                <a:spcPct val="100000"/>
              </a:lnSpc>
            </a:pPr>
            <a:r>
              <a:rPr dirty="0" sz="750" spc="-25">
                <a:solidFill>
                  <a:srgbClr val="5F60C5"/>
                </a:solidFill>
                <a:latin typeface="Arial"/>
                <a:cs typeface="Arial"/>
              </a:rPr>
              <a:t>0%</a:t>
            </a:r>
            <a:endParaRPr sz="750">
              <a:latin typeface="Arial"/>
              <a:cs typeface="Arial"/>
            </a:endParaRPr>
          </a:p>
          <a:p>
            <a:pPr marL="336550">
              <a:lnSpc>
                <a:spcPct val="100000"/>
              </a:lnSpc>
              <a:spcBef>
                <a:spcPts val="60"/>
              </a:spcBef>
              <a:tabLst>
                <a:tab pos="1614170" algn="l"/>
                <a:tab pos="2886075" algn="l"/>
                <a:tab pos="3311525" algn="l"/>
                <a:tab pos="3736340" algn="l"/>
                <a:tab pos="4158615" algn="l"/>
                <a:tab pos="4584065" algn="l"/>
                <a:tab pos="5010785" algn="l"/>
                <a:tab pos="5412740" algn="l"/>
                <a:tab pos="6282690" algn="l"/>
                <a:tab pos="6709409" algn="l"/>
              </a:tabLst>
            </a:pPr>
            <a:r>
              <a:rPr dirty="0" sz="750" spc="-50">
                <a:solidFill>
                  <a:srgbClr val="5F60C5"/>
                </a:solidFill>
                <a:latin typeface="Arial"/>
                <a:cs typeface="Arial"/>
              </a:rPr>
              <a:t>2019-</a:t>
            </a:r>
            <a:r>
              <a:rPr dirty="0" sz="750">
                <a:solidFill>
                  <a:srgbClr val="5F60C5"/>
                </a:solidFill>
                <a:latin typeface="Arial"/>
                <a:cs typeface="Arial"/>
              </a:rPr>
              <a:t>A</a:t>
            </a:r>
            <a:r>
              <a:rPr dirty="0" sz="750" spc="204">
                <a:solidFill>
                  <a:srgbClr val="5F60C5"/>
                </a:solidFill>
                <a:latin typeface="Arial"/>
                <a:cs typeface="Arial"/>
              </a:rPr>
              <a:t>  </a:t>
            </a:r>
            <a:r>
              <a:rPr dirty="0" sz="750" spc="-50">
                <a:solidFill>
                  <a:srgbClr val="5F60C5"/>
                </a:solidFill>
                <a:latin typeface="Arial"/>
                <a:cs typeface="Arial"/>
              </a:rPr>
              <a:t>2019-A-</a:t>
            </a:r>
            <a:r>
              <a:rPr dirty="0" sz="750">
                <a:solidFill>
                  <a:srgbClr val="5F60C5"/>
                </a:solidFill>
                <a:latin typeface="Arial"/>
                <a:cs typeface="Arial"/>
              </a:rPr>
              <a:t>R</a:t>
            </a:r>
            <a:r>
              <a:rPr dirty="0" sz="750" spc="210">
                <a:solidFill>
                  <a:srgbClr val="5F60C5"/>
                </a:solidFill>
                <a:latin typeface="Arial"/>
                <a:cs typeface="Arial"/>
              </a:rPr>
              <a:t>  </a:t>
            </a:r>
            <a:r>
              <a:rPr dirty="0" sz="750" spc="-55">
                <a:solidFill>
                  <a:srgbClr val="5F60C5"/>
                </a:solidFill>
                <a:latin typeface="Arial"/>
                <a:cs typeface="Arial"/>
              </a:rPr>
              <a:t>2019-</a:t>
            </a:r>
            <a:r>
              <a:rPr dirty="0" sz="750" spc="-50">
                <a:solidFill>
                  <a:srgbClr val="5F60C5"/>
                </a:solidFill>
                <a:latin typeface="Arial"/>
                <a:cs typeface="Arial"/>
              </a:rPr>
              <a:t>B</a:t>
            </a:r>
            <a:r>
              <a:rPr dirty="0" sz="750">
                <a:solidFill>
                  <a:srgbClr val="5F60C5"/>
                </a:solidFill>
                <a:latin typeface="Arial"/>
                <a:cs typeface="Arial"/>
              </a:rPr>
              <a:t>	</a:t>
            </a:r>
            <a:r>
              <a:rPr dirty="0" sz="750" spc="-55">
                <a:solidFill>
                  <a:srgbClr val="5F60C5"/>
                </a:solidFill>
                <a:latin typeface="Arial"/>
                <a:cs typeface="Arial"/>
              </a:rPr>
              <a:t>2019-</a:t>
            </a:r>
            <a:r>
              <a:rPr dirty="0" sz="750">
                <a:solidFill>
                  <a:srgbClr val="5F60C5"/>
                </a:solidFill>
                <a:latin typeface="Arial"/>
                <a:cs typeface="Arial"/>
              </a:rPr>
              <a:t>C</a:t>
            </a:r>
            <a:r>
              <a:rPr dirty="0" sz="750" spc="204">
                <a:solidFill>
                  <a:srgbClr val="5F60C5"/>
                </a:solidFill>
                <a:latin typeface="Arial"/>
                <a:cs typeface="Arial"/>
              </a:rPr>
              <a:t>  </a:t>
            </a:r>
            <a:r>
              <a:rPr dirty="0" sz="750" spc="-50">
                <a:solidFill>
                  <a:srgbClr val="5F60C5"/>
                </a:solidFill>
                <a:latin typeface="Arial"/>
                <a:cs typeface="Arial"/>
              </a:rPr>
              <a:t>2019-</a:t>
            </a:r>
            <a:r>
              <a:rPr dirty="0" sz="750" spc="-100">
                <a:solidFill>
                  <a:srgbClr val="5F60C5"/>
                </a:solidFill>
                <a:latin typeface="Arial"/>
                <a:cs typeface="Arial"/>
              </a:rPr>
              <a:t>C-</a:t>
            </a:r>
            <a:r>
              <a:rPr dirty="0" sz="750">
                <a:solidFill>
                  <a:srgbClr val="5F60C5"/>
                </a:solidFill>
                <a:latin typeface="Arial"/>
                <a:cs typeface="Arial"/>
              </a:rPr>
              <a:t>R</a:t>
            </a:r>
            <a:r>
              <a:rPr dirty="0" sz="750" spc="204">
                <a:solidFill>
                  <a:srgbClr val="5F60C5"/>
                </a:solidFill>
                <a:latin typeface="Arial"/>
                <a:cs typeface="Arial"/>
              </a:rPr>
              <a:t>  </a:t>
            </a:r>
            <a:r>
              <a:rPr dirty="0" sz="750" spc="-50">
                <a:solidFill>
                  <a:srgbClr val="5F60C5"/>
                </a:solidFill>
                <a:latin typeface="Arial"/>
                <a:cs typeface="Arial"/>
              </a:rPr>
              <a:t>2019-D</a:t>
            </a:r>
            <a:r>
              <a:rPr dirty="0" sz="750">
                <a:solidFill>
                  <a:srgbClr val="5F60C5"/>
                </a:solidFill>
                <a:latin typeface="Arial"/>
                <a:cs typeface="Arial"/>
              </a:rPr>
              <a:t>	</a:t>
            </a:r>
            <a:r>
              <a:rPr dirty="0" sz="750" spc="-50">
                <a:solidFill>
                  <a:srgbClr val="5F60C5"/>
                </a:solidFill>
                <a:latin typeface="Arial"/>
                <a:cs typeface="Arial"/>
              </a:rPr>
              <a:t>2020-A</a:t>
            </a:r>
            <a:r>
              <a:rPr dirty="0" sz="750">
                <a:solidFill>
                  <a:srgbClr val="5F60C5"/>
                </a:solidFill>
                <a:latin typeface="Arial"/>
                <a:cs typeface="Arial"/>
              </a:rPr>
              <a:t>	</a:t>
            </a:r>
            <a:r>
              <a:rPr dirty="0" sz="750" spc="-55">
                <a:solidFill>
                  <a:srgbClr val="5F60C5"/>
                </a:solidFill>
                <a:latin typeface="Arial"/>
                <a:cs typeface="Arial"/>
              </a:rPr>
              <a:t>2020-</a:t>
            </a:r>
            <a:r>
              <a:rPr dirty="0" sz="750" spc="-60">
                <a:solidFill>
                  <a:srgbClr val="5F60C5"/>
                </a:solidFill>
                <a:latin typeface="Arial"/>
                <a:cs typeface="Arial"/>
              </a:rPr>
              <a:t>B</a:t>
            </a:r>
            <a:r>
              <a:rPr dirty="0" sz="750">
                <a:solidFill>
                  <a:srgbClr val="5F60C5"/>
                </a:solidFill>
                <a:latin typeface="Arial"/>
                <a:cs typeface="Arial"/>
              </a:rPr>
              <a:t>	</a:t>
            </a:r>
            <a:r>
              <a:rPr dirty="0" sz="750" spc="-55">
                <a:solidFill>
                  <a:srgbClr val="5F60C5"/>
                </a:solidFill>
                <a:latin typeface="Arial"/>
                <a:cs typeface="Arial"/>
              </a:rPr>
              <a:t>2020-</a:t>
            </a:r>
            <a:r>
              <a:rPr dirty="0" sz="750" spc="-50">
                <a:solidFill>
                  <a:srgbClr val="5F60C5"/>
                </a:solidFill>
                <a:latin typeface="Arial"/>
                <a:cs typeface="Arial"/>
              </a:rPr>
              <a:t>C</a:t>
            </a:r>
            <a:r>
              <a:rPr dirty="0" sz="750">
                <a:solidFill>
                  <a:srgbClr val="5F60C5"/>
                </a:solidFill>
                <a:latin typeface="Arial"/>
                <a:cs typeface="Arial"/>
              </a:rPr>
              <a:t>	</a:t>
            </a:r>
            <a:r>
              <a:rPr dirty="0" sz="750" spc="-50">
                <a:solidFill>
                  <a:srgbClr val="5F60C5"/>
                </a:solidFill>
                <a:latin typeface="Arial"/>
                <a:cs typeface="Arial"/>
              </a:rPr>
              <a:t>2020-D</a:t>
            </a:r>
            <a:r>
              <a:rPr dirty="0" sz="750">
                <a:solidFill>
                  <a:srgbClr val="5F60C5"/>
                </a:solidFill>
                <a:latin typeface="Arial"/>
                <a:cs typeface="Arial"/>
              </a:rPr>
              <a:t>	</a:t>
            </a:r>
            <a:r>
              <a:rPr dirty="0" sz="750" spc="-50">
                <a:solidFill>
                  <a:srgbClr val="5F60C5"/>
                </a:solidFill>
                <a:latin typeface="Arial"/>
                <a:cs typeface="Arial"/>
              </a:rPr>
              <a:t>2021-A</a:t>
            </a:r>
            <a:r>
              <a:rPr dirty="0" sz="750">
                <a:solidFill>
                  <a:srgbClr val="5F60C5"/>
                </a:solidFill>
                <a:latin typeface="Arial"/>
                <a:cs typeface="Arial"/>
              </a:rPr>
              <a:t>	</a:t>
            </a:r>
            <a:r>
              <a:rPr dirty="0" sz="750" spc="-55">
                <a:solidFill>
                  <a:srgbClr val="5F60C5"/>
                </a:solidFill>
                <a:latin typeface="Arial"/>
                <a:cs typeface="Arial"/>
              </a:rPr>
              <a:t>2021-</a:t>
            </a:r>
            <a:r>
              <a:rPr dirty="0" sz="750" spc="-50">
                <a:solidFill>
                  <a:srgbClr val="5F60C5"/>
                </a:solidFill>
                <a:latin typeface="Arial"/>
                <a:cs typeface="Arial"/>
              </a:rPr>
              <a:t>B</a:t>
            </a:r>
            <a:r>
              <a:rPr dirty="0" sz="750">
                <a:solidFill>
                  <a:srgbClr val="5F60C5"/>
                </a:solidFill>
                <a:latin typeface="Arial"/>
                <a:cs typeface="Arial"/>
              </a:rPr>
              <a:t>	</a:t>
            </a:r>
            <a:r>
              <a:rPr dirty="0" sz="750" spc="-55">
                <a:solidFill>
                  <a:srgbClr val="5F60C5"/>
                </a:solidFill>
                <a:latin typeface="Arial"/>
                <a:cs typeface="Arial"/>
              </a:rPr>
              <a:t>2021-</a:t>
            </a:r>
            <a:r>
              <a:rPr dirty="0" sz="750">
                <a:solidFill>
                  <a:srgbClr val="5F60C5"/>
                </a:solidFill>
                <a:latin typeface="Arial"/>
                <a:cs typeface="Arial"/>
              </a:rPr>
              <a:t>C*</a:t>
            </a:r>
            <a:r>
              <a:rPr dirty="0" sz="750" spc="300">
                <a:solidFill>
                  <a:srgbClr val="5F60C5"/>
                </a:solidFill>
                <a:latin typeface="Arial"/>
                <a:cs typeface="Arial"/>
              </a:rPr>
              <a:t>  </a:t>
            </a:r>
            <a:r>
              <a:rPr dirty="0" sz="750" spc="-50">
                <a:solidFill>
                  <a:srgbClr val="5F60C5"/>
                </a:solidFill>
                <a:latin typeface="Arial"/>
                <a:cs typeface="Arial"/>
              </a:rPr>
              <a:t>2021-D</a:t>
            </a:r>
            <a:r>
              <a:rPr dirty="0" sz="750">
                <a:solidFill>
                  <a:srgbClr val="5F60C5"/>
                </a:solidFill>
                <a:latin typeface="Arial"/>
                <a:cs typeface="Arial"/>
              </a:rPr>
              <a:t>	</a:t>
            </a:r>
            <a:r>
              <a:rPr dirty="0" sz="750" spc="-50">
                <a:solidFill>
                  <a:srgbClr val="5F60C5"/>
                </a:solidFill>
                <a:latin typeface="Arial"/>
                <a:cs typeface="Arial"/>
              </a:rPr>
              <a:t>2022-A</a:t>
            </a:r>
            <a:r>
              <a:rPr dirty="0" sz="750">
                <a:solidFill>
                  <a:srgbClr val="5F60C5"/>
                </a:solidFill>
                <a:latin typeface="Arial"/>
                <a:cs typeface="Arial"/>
              </a:rPr>
              <a:t>	</a:t>
            </a:r>
            <a:r>
              <a:rPr dirty="0" sz="750" spc="-55">
                <a:solidFill>
                  <a:srgbClr val="5F60C5"/>
                </a:solidFill>
                <a:latin typeface="Arial"/>
                <a:cs typeface="Arial"/>
              </a:rPr>
              <a:t>2022-</a:t>
            </a:r>
            <a:r>
              <a:rPr dirty="0" sz="750" spc="-50">
                <a:solidFill>
                  <a:srgbClr val="5F60C5"/>
                </a:solidFill>
                <a:latin typeface="Arial"/>
                <a:cs typeface="Arial"/>
              </a:rPr>
              <a:t>B</a:t>
            </a: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650">
              <a:latin typeface="Arial"/>
              <a:cs typeface="Arial"/>
            </a:endParaRPr>
          </a:p>
          <a:p>
            <a:pPr algn="ctr" marL="234950">
              <a:lnSpc>
                <a:spcPct val="100000"/>
              </a:lnSpc>
              <a:tabLst>
                <a:tab pos="646430" algn="l"/>
                <a:tab pos="1021080" algn="l"/>
              </a:tabLst>
            </a:pPr>
            <a:r>
              <a:rPr dirty="0" sz="750" spc="-10">
                <a:solidFill>
                  <a:srgbClr val="5F60C5"/>
                </a:solidFill>
                <a:latin typeface="Arial"/>
                <a:cs typeface="Arial"/>
              </a:rPr>
              <a:t>Whole</a:t>
            </a:r>
            <a:r>
              <a:rPr dirty="0" sz="750">
                <a:solidFill>
                  <a:srgbClr val="5F60C5"/>
                </a:solidFill>
                <a:latin typeface="Arial"/>
                <a:cs typeface="Arial"/>
              </a:rPr>
              <a:t>	</a:t>
            </a:r>
            <a:r>
              <a:rPr dirty="0" sz="750" spc="-10">
                <a:solidFill>
                  <a:srgbClr val="5F60C5"/>
                </a:solidFill>
                <a:latin typeface="Arial"/>
                <a:cs typeface="Arial"/>
              </a:rPr>
              <a:t>Initial</a:t>
            </a:r>
            <a:r>
              <a:rPr dirty="0" sz="750">
                <a:solidFill>
                  <a:srgbClr val="5F60C5"/>
                </a:solidFill>
                <a:latin typeface="Arial"/>
                <a:cs typeface="Arial"/>
              </a:rPr>
              <a:t>	</a:t>
            </a:r>
            <a:r>
              <a:rPr dirty="0" sz="750" spc="-10">
                <a:solidFill>
                  <a:srgbClr val="5F60C5"/>
                </a:solidFill>
                <a:latin typeface="Arial"/>
                <a:cs typeface="Arial"/>
              </a:rPr>
              <a:t>Repeater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2327" y="1384935"/>
            <a:ext cx="3085465" cy="1503680"/>
          </a:xfrm>
          <a:prstGeom prst="rect"/>
        </p:spPr>
        <p:txBody>
          <a:bodyPr wrap="square" lIns="0" tIns="65405" rIns="0" bIns="0" rtlCol="0" vert="horz">
            <a:spAutoFit/>
          </a:bodyPr>
          <a:lstStyle/>
          <a:p>
            <a:pPr marL="12700" marR="5080">
              <a:lnSpc>
                <a:spcPct val="90300"/>
              </a:lnSpc>
              <a:spcBef>
                <a:spcPts val="515"/>
              </a:spcBef>
            </a:pPr>
            <a:r>
              <a:rPr dirty="0" sz="3450" spc="-475"/>
              <a:t>ADA</a:t>
            </a:r>
            <a:r>
              <a:rPr dirty="0" sz="3450" spc="-440"/>
              <a:t> </a:t>
            </a:r>
            <a:r>
              <a:rPr dirty="0" sz="3450" spc="-740"/>
              <a:t>T</a:t>
            </a:r>
            <a:r>
              <a:rPr dirty="0" sz="3450" spc="-330"/>
              <a:t>e</a:t>
            </a:r>
            <a:r>
              <a:rPr dirty="0" sz="3450" spc="-420"/>
              <a:t>s</a:t>
            </a:r>
            <a:r>
              <a:rPr dirty="0" sz="3450" spc="-195"/>
              <a:t>t</a:t>
            </a:r>
            <a:r>
              <a:rPr dirty="0" sz="3450" spc="-425"/>
              <a:t> </a:t>
            </a:r>
            <a:r>
              <a:rPr dirty="0" sz="3450" spc="-290"/>
              <a:t>Accommodations: </a:t>
            </a:r>
            <a:r>
              <a:rPr dirty="0" sz="3450" spc="-260"/>
              <a:t>Frequent</a:t>
            </a:r>
            <a:r>
              <a:rPr dirty="0" sz="3450" spc="-445"/>
              <a:t> </a:t>
            </a:r>
            <a:r>
              <a:rPr dirty="0" sz="3450" spc="-380"/>
              <a:t>Requests</a:t>
            </a:r>
            <a:endParaRPr sz="3450"/>
          </a:p>
        </p:txBody>
      </p:sp>
      <p:grpSp>
        <p:nvGrpSpPr>
          <p:cNvPr id="3" name="object 3" descr=""/>
          <p:cNvGrpSpPr/>
          <p:nvPr/>
        </p:nvGrpSpPr>
        <p:grpSpPr>
          <a:xfrm>
            <a:off x="510603" y="3164452"/>
            <a:ext cx="2903220" cy="74930"/>
            <a:chOff x="510603" y="3164452"/>
            <a:chExt cx="2903220" cy="74930"/>
          </a:xfrm>
        </p:grpSpPr>
        <p:sp>
          <p:nvSpPr>
            <p:cNvPr id="4" name="object 4" descr=""/>
            <p:cNvSpPr/>
            <p:nvPr/>
          </p:nvSpPr>
          <p:spPr>
            <a:xfrm>
              <a:off x="528828" y="3184826"/>
              <a:ext cx="2867025" cy="34925"/>
            </a:xfrm>
            <a:custGeom>
              <a:avLst/>
              <a:gdLst/>
              <a:ahLst/>
              <a:cxnLst/>
              <a:rect l="l" t="t" r="r" b="b"/>
              <a:pathLst>
                <a:path w="2867025" h="34925">
                  <a:moveTo>
                    <a:pt x="229647" y="0"/>
                  </a:moveTo>
                  <a:lnTo>
                    <a:pt x="183739" y="107"/>
                  </a:lnTo>
                  <a:lnTo>
                    <a:pt x="138972" y="904"/>
                  </a:lnTo>
                  <a:lnTo>
                    <a:pt x="94195" y="2442"/>
                  </a:lnTo>
                  <a:lnTo>
                    <a:pt x="48255" y="4774"/>
                  </a:lnTo>
                  <a:lnTo>
                    <a:pt x="0" y="7953"/>
                  </a:lnTo>
                  <a:lnTo>
                    <a:pt x="0" y="23320"/>
                  </a:lnTo>
                  <a:lnTo>
                    <a:pt x="107764" y="25110"/>
                  </a:lnTo>
                  <a:lnTo>
                    <a:pt x="212931" y="26001"/>
                  </a:lnTo>
                  <a:lnTo>
                    <a:pt x="315213" y="26130"/>
                  </a:lnTo>
                  <a:lnTo>
                    <a:pt x="414321" y="25634"/>
                  </a:lnTo>
                  <a:lnTo>
                    <a:pt x="556395" y="24021"/>
                  </a:lnTo>
                  <a:lnTo>
                    <a:pt x="646895" y="22389"/>
                  </a:lnTo>
                  <a:lnTo>
                    <a:pt x="833759" y="17764"/>
                  </a:lnTo>
                  <a:lnTo>
                    <a:pt x="883650" y="16938"/>
                  </a:lnTo>
                  <a:lnTo>
                    <a:pt x="935411" y="16467"/>
                  </a:lnTo>
                  <a:lnTo>
                    <a:pt x="989344" y="16462"/>
                  </a:lnTo>
                  <a:lnTo>
                    <a:pt x="1045747" y="17033"/>
                  </a:lnTo>
                  <a:lnTo>
                    <a:pt x="1104922" y="18293"/>
                  </a:lnTo>
                  <a:lnTo>
                    <a:pt x="1167169" y="20351"/>
                  </a:lnTo>
                  <a:lnTo>
                    <a:pt x="1232789" y="23320"/>
                  </a:lnTo>
                  <a:lnTo>
                    <a:pt x="1303309" y="25487"/>
                  </a:lnTo>
                  <a:lnTo>
                    <a:pt x="1368757" y="25736"/>
                  </a:lnTo>
                  <a:lnTo>
                    <a:pt x="1429419" y="24563"/>
                  </a:lnTo>
                  <a:lnTo>
                    <a:pt x="1485582" y="22462"/>
                  </a:lnTo>
                  <a:lnTo>
                    <a:pt x="1585561" y="17455"/>
                  </a:lnTo>
                  <a:lnTo>
                    <a:pt x="1629949" y="15537"/>
                  </a:lnTo>
                  <a:lnTo>
                    <a:pt x="1670986" y="14671"/>
                  </a:lnTo>
                  <a:lnTo>
                    <a:pt x="1708958" y="15349"/>
                  </a:lnTo>
                  <a:lnTo>
                    <a:pt x="1744153" y="18067"/>
                  </a:lnTo>
                  <a:lnTo>
                    <a:pt x="1809659" y="28547"/>
                  </a:lnTo>
                  <a:lnTo>
                    <a:pt x="1845058" y="31992"/>
                  </a:lnTo>
                  <a:lnTo>
                    <a:pt x="1883307" y="33900"/>
                  </a:lnTo>
                  <a:lnTo>
                    <a:pt x="1924663" y="34517"/>
                  </a:lnTo>
                  <a:lnTo>
                    <a:pt x="1969377" y="34089"/>
                  </a:lnTo>
                  <a:lnTo>
                    <a:pt x="2017706" y="32861"/>
                  </a:lnTo>
                  <a:lnTo>
                    <a:pt x="2186914" y="26834"/>
                  </a:lnTo>
                  <a:lnTo>
                    <a:pt x="2252239" y="24863"/>
                  </a:lnTo>
                  <a:lnTo>
                    <a:pt x="2322449" y="23320"/>
                  </a:lnTo>
                  <a:lnTo>
                    <a:pt x="2392110" y="22327"/>
                  </a:lnTo>
                  <a:lnTo>
                    <a:pt x="2456685" y="21841"/>
                  </a:lnTo>
                  <a:lnTo>
                    <a:pt x="2516523" y="21760"/>
                  </a:lnTo>
                  <a:lnTo>
                    <a:pt x="2571972" y="21981"/>
                  </a:lnTo>
                  <a:lnTo>
                    <a:pt x="2795589" y="24005"/>
                  </a:lnTo>
                  <a:lnTo>
                    <a:pt x="2832027" y="23872"/>
                  </a:lnTo>
                  <a:lnTo>
                    <a:pt x="2866517" y="23320"/>
                  </a:lnTo>
                  <a:lnTo>
                    <a:pt x="2866517" y="7953"/>
                  </a:lnTo>
                  <a:lnTo>
                    <a:pt x="2796715" y="6170"/>
                  </a:lnTo>
                  <a:lnTo>
                    <a:pt x="2729890" y="5030"/>
                  </a:lnTo>
                  <a:lnTo>
                    <a:pt x="2666019" y="4442"/>
                  </a:lnTo>
                  <a:lnTo>
                    <a:pt x="2605077" y="4317"/>
                  </a:lnTo>
                  <a:lnTo>
                    <a:pt x="2547041" y="4566"/>
                  </a:lnTo>
                  <a:lnTo>
                    <a:pt x="2439591" y="5829"/>
                  </a:lnTo>
                  <a:lnTo>
                    <a:pt x="2299617" y="8292"/>
                  </a:lnTo>
                  <a:lnTo>
                    <a:pt x="2220158" y="9270"/>
                  </a:lnTo>
                  <a:lnTo>
                    <a:pt x="2184514" y="9291"/>
                  </a:lnTo>
                  <a:lnTo>
                    <a:pt x="2151563" y="8882"/>
                  </a:lnTo>
                  <a:lnTo>
                    <a:pt x="2075688" y="6832"/>
                  </a:lnTo>
                  <a:lnTo>
                    <a:pt x="2026440" y="6831"/>
                  </a:lnTo>
                  <a:lnTo>
                    <a:pt x="1974644" y="7625"/>
                  </a:lnTo>
                  <a:lnTo>
                    <a:pt x="1815039" y="11501"/>
                  </a:lnTo>
                  <a:lnTo>
                    <a:pt x="1764122" y="12201"/>
                  </a:lnTo>
                  <a:lnTo>
                    <a:pt x="1716193" y="12062"/>
                  </a:lnTo>
                  <a:lnTo>
                    <a:pt x="1672359" y="10754"/>
                  </a:lnTo>
                  <a:lnTo>
                    <a:pt x="1633727" y="7953"/>
                  </a:lnTo>
                  <a:lnTo>
                    <a:pt x="1597729" y="4898"/>
                  </a:lnTo>
                  <a:lnTo>
                    <a:pt x="1560623" y="2881"/>
                  </a:lnTo>
                  <a:lnTo>
                    <a:pt x="1521760" y="1768"/>
                  </a:lnTo>
                  <a:lnTo>
                    <a:pt x="1480490" y="1424"/>
                  </a:lnTo>
                  <a:lnTo>
                    <a:pt x="1436163" y="1714"/>
                  </a:lnTo>
                  <a:lnTo>
                    <a:pt x="1388129" y="2503"/>
                  </a:lnTo>
                  <a:lnTo>
                    <a:pt x="1215283" y="6516"/>
                  </a:lnTo>
                  <a:lnTo>
                    <a:pt x="929320" y="12102"/>
                  </a:lnTo>
                  <a:lnTo>
                    <a:pt x="831326" y="13192"/>
                  </a:lnTo>
                  <a:lnTo>
                    <a:pt x="782647" y="13324"/>
                  </a:lnTo>
                  <a:lnTo>
                    <a:pt x="733321" y="13118"/>
                  </a:lnTo>
                  <a:lnTo>
                    <a:pt x="682702" y="12525"/>
                  </a:lnTo>
                  <a:lnTo>
                    <a:pt x="630145" y="11498"/>
                  </a:lnTo>
                  <a:lnTo>
                    <a:pt x="575004" y="9990"/>
                  </a:lnTo>
                  <a:lnTo>
                    <a:pt x="385742" y="3283"/>
                  </a:lnTo>
                  <a:lnTo>
                    <a:pt x="329497" y="1640"/>
                  </a:lnTo>
                  <a:lnTo>
                    <a:pt x="277849" y="528"/>
                  </a:lnTo>
                  <a:lnTo>
                    <a:pt x="229647" y="0"/>
                  </a:lnTo>
                  <a:close/>
                </a:path>
              </a:pathLst>
            </a:custGeom>
            <a:solidFill>
              <a:srgbClr val="1285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28828" y="3182676"/>
              <a:ext cx="2867025" cy="38100"/>
            </a:xfrm>
            <a:custGeom>
              <a:avLst/>
              <a:gdLst/>
              <a:ahLst/>
              <a:cxnLst/>
              <a:rect l="l" t="t" r="r" b="b"/>
              <a:pathLst>
                <a:path w="2867025" h="38100">
                  <a:moveTo>
                    <a:pt x="0" y="10103"/>
                  </a:moveTo>
                  <a:lnTo>
                    <a:pt x="51171" y="7862"/>
                  </a:lnTo>
                  <a:lnTo>
                    <a:pt x="103871" y="7419"/>
                  </a:lnTo>
                  <a:lnTo>
                    <a:pt x="157653" y="8324"/>
                  </a:lnTo>
                  <a:lnTo>
                    <a:pt x="212067" y="10127"/>
                  </a:lnTo>
                  <a:lnTo>
                    <a:pt x="266665" y="12379"/>
                  </a:lnTo>
                  <a:lnTo>
                    <a:pt x="321000" y="14629"/>
                  </a:lnTo>
                  <a:lnTo>
                    <a:pt x="374622" y="16427"/>
                  </a:lnTo>
                  <a:lnTo>
                    <a:pt x="427084" y="17323"/>
                  </a:lnTo>
                  <a:lnTo>
                    <a:pt x="477937" y="16868"/>
                  </a:lnTo>
                  <a:lnTo>
                    <a:pt x="526733" y="14612"/>
                  </a:lnTo>
                  <a:lnTo>
                    <a:pt x="573024" y="10103"/>
                  </a:lnTo>
                  <a:lnTo>
                    <a:pt x="618607" y="5769"/>
                  </a:lnTo>
                  <a:lnTo>
                    <a:pt x="665528" y="3966"/>
                  </a:lnTo>
                  <a:lnTo>
                    <a:pt x="713609" y="4140"/>
                  </a:lnTo>
                  <a:lnTo>
                    <a:pt x="762670" y="5735"/>
                  </a:lnTo>
                  <a:lnTo>
                    <a:pt x="812532" y="8197"/>
                  </a:lnTo>
                  <a:lnTo>
                    <a:pt x="863016" y="10970"/>
                  </a:lnTo>
                  <a:lnTo>
                    <a:pt x="913942" y="13501"/>
                  </a:lnTo>
                  <a:lnTo>
                    <a:pt x="965132" y="15235"/>
                  </a:lnTo>
                  <a:lnTo>
                    <a:pt x="1016405" y="15616"/>
                  </a:lnTo>
                  <a:lnTo>
                    <a:pt x="1067584" y="14091"/>
                  </a:lnTo>
                  <a:lnTo>
                    <a:pt x="1118489" y="10103"/>
                  </a:lnTo>
                  <a:lnTo>
                    <a:pt x="1169083" y="6144"/>
                  </a:lnTo>
                  <a:lnTo>
                    <a:pt x="1220130" y="4636"/>
                  </a:lnTo>
                  <a:lnTo>
                    <a:pt x="1271405" y="5026"/>
                  </a:lnTo>
                  <a:lnTo>
                    <a:pt x="1322679" y="6761"/>
                  </a:lnTo>
                  <a:lnTo>
                    <a:pt x="1373727" y="9287"/>
                  </a:lnTo>
                  <a:lnTo>
                    <a:pt x="1424321" y="12052"/>
                  </a:lnTo>
                  <a:lnTo>
                    <a:pt x="1474235" y="14503"/>
                  </a:lnTo>
                  <a:lnTo>
                    <a:pt x="1523243" y="16087"/>
                  </a:lnTo>
                  <a:lnTo>
                    <a:pt x="1571117" y="16250"/>
                  </a:lnTo>
                  <a:lnTo>
                    <a:pt x="1617630" y="14440"/>
                  </a:lnTo>
                  <a:lnTo>
                    <a:pt x="1662557" y="10103"/>
                  </a:lnTo>
                  <a:lnTo>
                    <a:pt x="1702969" y="5328"/>
                  </a:lnTo>
                  <a:lnTo>
                    <a:pt x="1743741" y="2210"/>
                  </a:lnTo>
                  <a:lnTo>
                    <a:pt x="1785429" y="513"/>
                  </a:lnTo>
                  <a:lnTo>
                    <a:pt x="1828588" y="0"/>
                  </a:lnTo>
                  <a:lnTo>
                    <a:pt x="1873773" y="434"/>
                  </a:lnTo>
                  <a:lnTo>
                    <a:pt x="1921541" y="1578"/>
                  </a:lnTo>
                  <a:lnTo>
                    <a:pt x="1972447" y="3196"/>
                  </a:lnTo>
                  <a:lnTo>
                    <a:pt x="2027047" y="5051"/>
                  </a:lnTo>
                  <a:lnTo>
                    <a:pt x="2085895" y="6906"/>
                  </a:lnTo>
                  <a:lnTo>
                    <a:pt x="2149549" y="8524"/>
                  </a:lnTo>
                  <a:lnTo>
                    <a:pt x="2218563" y="9669"/>
                  </a:lnTo>
                  <a:lnTo>
                    <a:pt x="2293493" y="10103"/>
                  </a:lnTo>
                  <a:lnTo>
                    <a:pt x="2373412" y="9797"/>
                  </a:lnTo>
                  <a:lnTo>
                    <a:pt x="2444350" y="9000"/>
                  </a:lnTo>
                  <a:lnTo>
                    <a:pt x="2507446" y="7898"/>
                  </a:lnTo>
                  <a:lnTo>
                    <a:pt x="2563837" y="6673"/>
                  </a:lnTo>
                  <a:lnTo>
                    <a:pt x="2614663" y="5509"/>
                  </a:lnTo>
                  <a:lnTo>
                    <a:pt x="2661063" y="4590"/>
                  </a:lnTo>
                  <a:lnTo>
                    <a:pt x="2704174" y="4100"/>
                  </a:lnTo>
                  <a:lnTo>
                    <a:pt x="2745137" y="4222"/>
                  </a:lnTo>
                  <a:lnTo>
                    <a:pt x="2785089" y="5141"/>
                  </a:lnTo>
                  <a:lnTo>
                    <a:pt x="2825169" y="7040"/>
                  </a:lnTo>
                  <a:lnTo>
                    <a:pt x="2866517" y="10103"/>
                  </a:lnTo>
                  <a:lnTo>
                    <a:pt x="2866517" y="16199"/>
                  </a:lnTo>
                  <a:lnTo>
                    <a:pt x="2866517" y="17723"/>
                  </a:lnTo>
                  <a:lnTo>
                    <a:pt x="2866517" y="25343"/>
                  </a:lnTo>
                  <a:lnTo>
                    <a:pt x="2811604" y="26960"/>
                  </a:lnTo>
                  <a:lnTo>
                    <a:pt x="2755297" y="27085"/>
                  </a:lnTo>
                  <a:lnTo>
                    <a:pt x="2698249" y="26106"/>
                  </a:lnTo>
                  <a:lnTo>
                    <a:pt x="2641112" y="24413"/>
                  </a:lnTo>
                  <a:lnTo>
                    <a:pt x="2584539" y="22398"/>
                  </a:lnTo>
                  <a:lnTo>
                    <a:pt x="2529183" y="20448"/>
                  </a:lnTo>
                  <a:lnTo>
                    <a:pt x="2475696" y="18955"/>
                  </a:lnTo>
                  <a:lnTo>
                    <a:pt x="2424731" y="18308"/>
                  </a:lnTo>
                  <a:lnTo>
                    <a:pt x="2376940" y="18897"/>
                  </a:lnTo>
                  <a:lnTo>
                    <a:pt x="2332976" y="21112"/>
                  </a:lnTo>
                  <a:lnTo>
                    <a:pt x="2293493" y="25343"/>
                  </a:lnTo>
                  <a:lnTo>
                    <a:pt x="2249913" y="30240"/>
                  </a:lnTo>
                  <a:lnTo>
                    <a:pt x="2202150" y="33243"/>
                  </a:lnTo>
                  <a:lnTo>
                    <a:pt x="2151341" y="34656"/>
                  </a:lnTo>
                  <a:lnTo>
                    <a:pt x="2098622" y="34780"/>
                  </a:lnTo>
                  <a:lnTo>
                    <a:pt x="2045128" y="33916"/>
                  </a:lnTo>
                  <a:lnTo>
                    <a:pt x="1991997" y="32366"/>
                  </a:lnTo>
                  <a:lnTo>
                    <a:pt x="1940363" y="30432"/>
                  </a:lnTo>
                  <a:lnTo>
                    <a:pt x="1891364" y="28415"/>
                  </a:lnTo>
                  <a:lnTo>
                    <a:pt x="1846135" y="26619"/>
                  </a:lnTo>
                  <a:lnTo>
                    <a:pt x="1805813" y="25343"/>
                  </a:lnTo>
                  <a:lnTo>
                    <a:pt x="1770332" y="23840"/>
                  </a:lnTo>
                  <a:lnTo>
                    <a:pt x="1732056" y="22030"/>
                  </a:lnTo>
                  <a:lnTo>
                    <a:pt x="1690984" y="20115"/>
                  </a:lnTo>
                  <a:lnTo>
                    <a:pt x="1647115" y="18298"/>
                  </a:lnTo>
                  <a:lnTo>
                    <a:pt x="1600450" y="16781"/>
                  </a:lnTo>
                  <a:lnTo>
                    <a:pt x="1550990" y="15768"/>
                  </a:lnTo>
                  <a:lnTo>
                    <a:pt x="1498733" y="15461"/>
                  </a:lnTo>
                  <a:lnTo>
                    <a:pt x="1443680" y="16062"/>
                  </a:lnTo>
                  <a:lnTo>
                    <a:pt x="1385831" y="17774"/>
                  </a:lnTo>
                  <a:lnTo>
                    <a:pt x="1325186" y="20800"/>
                  </a:lnTo>
                  <a:lnTo>
                    <a:pt x="1261745" y="25343"/>
                  </a:lnTo>
                  <a:lnTo>
                    <a:pt x="1198336" y="29809"/>
                  </a:lnTo>
                  <a:lnTo>
                    <a:pt x="1138453" y="33257"/>
                  </a:lnTo>
                  <a:lnTo>
                    <a:pt x="1081839" y="35731"/>
                  </a:lnTo>
                  <a:lnTo>
                    <a:pt x="1028242" y="37269"/>
                  </a:lnTo>
                  <a:lnTo>
                    <a:pt x="977406" y="37915"/>
                  </a:lnTo>
                  <a:lnTo>
                    <a:pt x="929077" y="37709"/>
                  </a:lnTo>
                  <a:lnTo>
                    <a:pt x="883002" y="36692"/>
                  </a:lnTo>
                  <a:lnTo>
                    <a:pt x="838927" y="34906"/>
                  </a:lnTo>
                  <a:lnTo>
                    <a:pt x="796596" y="32392"/>
                  </a:lnTo>
                  <a:lnTo>
                    <a:pt x="755756" y="29190"/>
                  </a:lnTo>
                  <a:lnTo>
                    <a:pt x="716153" y="25343"/>
                  </a:lnTo>
                  <a:lnTo>
                    <a:pt x="681997" y="22830"/>
                  </a:lnTo>
                  <a:lnTo>
                    <a:pt x="641492" y="21664"/>
                  </a:lnTo>
                  <a:lnTo>
                    <a:pt x="595573" y="21604"/>
                  </a:lnTo>
                  <a:lnTo>
                    <a:pt x="545172" y="22411"/>
                  </a:lnTo>
                  <a:lnTo>
                    <a:pt x="491222" y="23843"/>
                  </a:lnTo>
                  <a:lnTo>
                    <a:pt x="434658" y="25663"/>
                  </a:lnTo>
                  <a:lnTo>
                    <a:pt x="376412" y="27629"/>
                  </a:lnTo>
                  <a:lnTo>
                    <a:pt x="317417" y="29502"/>
                  </a:lnTo>
                  <a:lnTo>
                    <a:pt x="258607" y="31041"/>
                  </a:lnTo>
                  <a:lnTo>
                    <a:pt x="200916" y="32008"/>
                  </a:lnTo>
                  <a:lnTo>
                    <a:pt x="145276" y="32161"/>
                  </a:lnTo>
                  <a:lnTo>
                    <a:pt x="92621" y="31261"/>
                  </a:lnTo>
                  <a:lnTo>
                    <a:pt x="43884" y="29069"/>
                  </a:lnTo>
                  <a:lnTo>
                    <a:pt x="0" y="25343"/>
                  </a:lnTo>
                  <a:lnTo>
                    <a:pt x="0" y="19247"/>
                  </a:lnTo>
                  <a:lnTo>
                    <a:pt x="0" y="13151"/>
                  </a:lnTo>
                  <a:lnTo>
                    <a:pt x="0" y="10103"/>
                  </a:lnTo>
                </a:path>
              </a:pathLst>
            </a:custGeom>
            <a:ln w="36449">
              <a:solidFill>
                <a:srgbClr val="128544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592327" y="3333038"/>
            <a:ext cx="3009265" cy="2503805"/>
          </a:xfrm>
          <a:prstGeom prst="rect">
            <a:avLst/>
          </a:prstGeom>
        </p:spPr>
        <p:txBody>
          <a:bodyPr wrap="square" lIns="0" tIns="92710" rIns="0" bIns="0" rtlCol="0" vert="horz">
            <a:spAutoFit/>
          </a:bodyPr>
          <a:lstStyle/>
          <a:p>
            <a:pPr marL="201295" indent="-189230">
              <a:lnSpc>
                <a:spcPct val="100000"/>
              </a:lnSpc>
              <a:spcBef>
                <a:spcPts val="730"/>
              </a:spcBef>
              <a:buChar char="•"/>
              <a:tabLst>
                <a:tab pos="201930" algn="l"/>
              </a:tabLst>
            </a:pPr>
            <a:r>
              <a:rPr dirty="0" sz="1800" spc="-105">
                <a:solidFill>
                  <a:srgbClr val="3A3838"/>
                </a:solidFill>
                <a:latin typeface="Arial"/>
                <a:cs typeface="Arial"/>
              </a:rPr>
              <a:t>Extra</a:t>
            </a:r>
            <a:r>
              <a:rPr dirty="0" sz="1800" spc="-8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800" spc="-20">
                <a:solidFill>
                  <a:srgbClr val="3A3838"/>
                </a:solidFill>
                <a:latin typeface="Arial"/>
                <a:cs typeface="Arial"/>
              </a:rPr>
              <a:t>time</a:t>
            </a:r>
            <a:endParaRPr sz="1800">
              <a:latin typeface="Arial"/>
              <a:cs typeface="Arial"/>
            </a:endParaRPr>
          </a:p>
          <a:p>
            <a:pPr marL="201295" indent="-189230">
              <a:lnSpc>
                <a:spcPct val="100000"/>
              </a:lnSpc>
              <a:spcBef>
                <a:spcPts val="635"/>
              </a:spcBef>
              <a:buChar char="•"/>
              <a:tabLst>
                <a:tab pos="201930" algn="l"/>
              </a:tabLst>
            </a:pPr>
            <a:r>
              <a:rPr dirty="0" sz="1800" spc="-145">
                <a:solidFill>
                  <a:srgbClr val="3A3838"/>
                </a:solidFill>
                <a:latin typeface="Arial"/>
                <a:cs typeface="Arial"/>
              </a:rPr>
              <a:t>Large</a:t>
            </a:r>
            <a:r>
              <a:rPr dirty="0" sz="1800" spc="-4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800" spc="-25">
                <a:solidFill>
                  <a:srgbClr val="3A3838"/>
                </a:solidFill>
                <a:latin typeface="Arial"/>
                <a:cs typeface="Arial"/>
              </a:rPr>
              <a:t>text</a:t>
            </a:r>
            <a:r>
              <a:rPr dirty="0" sz="1800" spc="-8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800" spc="-35">
                <a:solidFill>
                  <a:srgbClr val="3A3838"/>
                </a:solidFill>
                <a:latin typeface="Arial"/>
                <a:cs typeface="Arial"/>
              </a:rPr>
              <a:t>printed</a:t>
            </a:r>
            <a:r>
              <a:rPr dirty="0" sz="1800" spc="-7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800" spc="-45">
                <a:solidFill>
                  <a:srgbClr val="3A3838"/>
                </a:solidFill>
                <a:latin typeface="Arial"/>
                <a:cs typeface="Arial"/>
              </a:rPr>
              <a:t>test</a:t>
            </a:r>
            <a:r>
              <a:rPr dirty="0" sz="1800" spc="-8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800" spc="-25">
                <a:solidFill>
                  <a:srgbClr val="3A3838"/>
                </a:solidFill>
                <a:latin typeface="Arial"/>
                <a:cs typeface="Arial"/>
              </a:rPr>
              <a:t>booklet</a:t>
            </a:r>
            <a:endParaRPr sz="1800">
              <a:latin typeface="Arial"/>
              <a:cs typeface="Arial"/>
            </a:endParaRPr>
          </a:p>
          <a:p>
            <a:pPr marL="201295" indent="-189230">
              <a:lnSpc>
                <a:spcPct val="100000"/>
              </a:lnSpc>
              <a:spcBef>
                <a:spcPts val="625"/>
              </a:spcBef>
              <a:buChar char="•"/>
              <a:tabLst>
                <a:tab pos="201930" algn="l"/>
              </a:tabLst>
            </a:pPr>
            <a:r>
              <a:rPr dirty="0" sz="1800" spc="-130">
                <a:solidFill>
                  <a:srgbClr val="3A3838"/>
                </a:solidFill>
                <a:latin typeface="Arial"/>
                <a:cs typeface="Arial"/>
              </a:rPr>
              <a:t>Zoom</a:t>
            </a:r>
            <a:r>
              <a:rPr dirty="0" sz="1800" spc="-7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800" spc="-20">
                <a:solidFill>
                  <a:srgbClr val="3A3838"/>
                </a:solidFill>
                <a:latin typeface="Arial"/>
                <a:cs typeface="Arial"/>
              </a:rPr>
              <a:t>text</a:t>
            </a:r>
            <a:r>
              <a:rPr dirty="0" sz="1800" spc="-7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800" spc="-70">
                <a:solidFill>
                  <a:srgbClr val="3A3838"/>
                </a:solidFill>
                <a:latin typeface="Arial"/>
                <a:cs typeface="Arial"/>
              </a:rPr>
              <a:t>on</a:t>
            </a:r>
            <a:r>
              <a:rPr dirty="0" sz="1800" spc="-8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3A3838"/>
                </a:solidFill>
                <a:latin typeface="Arial"/>
                <a:cs typeface="Arial"/>
              </a:rPr>
              <a:t>computer</a:t>
            </a:r>
            <a:endParaRPr sz="1800">
              <a:latin typeface="Arial"/>
              <a:cs typeface="Arial"/>
            </a:endParaRPr>
          </a:p>
          <a:p>
            <a:pPr marL="201295" indent="-189230">
              <a:lnSpc>
                <a:spcPct val="100000"/>
              </a:lnSpc>
              <a:spcBef>
                <a:spcPts val="625"/>
              </a:spcBef>
              <a:buChar char="•"/>
              <a:tabLst>
                <a:tab pos="201930" algn="l"/>
              </a:tabLst>
            </a:pPr>
            <a:r>
              <a:rPr dirty="0" sz="1800" spc="-10">
                <a:solidFill>
                  <a:srgbClr val="3A3838"/>
                </a:solidFill>
                <a:latin typeface="Arial"/>
                <a:cs typeface="Arial"/>
              </a:rPr>
              <a:t>Reader</a:t>
            </a:r>
            <a:endParaRPr sz="1800">
              <a:latin typeface="Arial"/>
              <a:cs typeface="Arial"/>
            </a:endParaRPr>
          </a:p>
          <a:p>
            <a:pPr marL="201295" indent="-189230">
              <a:lnSpc>
                <a:spcPct val="100000"/>
              </a:lnSpc>
              <a:spcBef>
                <a:spcPts val="625"/>
              </a:spcBef>
              <a:buChar char="•"/>
              <a:tabLst>
                <a:tab pos="201930" algn="l"/>
              </a:tabLst>
            </a:pPr>
            <a:r>
              <a:rPr dirty="0" sz="1800" spc="-10">
                <a:solidFill>
                  <a:srgbClr val="3A3838"/>
                </a:solidFill>
                <a:latin typeface="Arial"/>
                <a:cs typeface="Arial"/>
              </a:rPr>
              <a:t>Scribe</a:t>
            </a:r>
            <a:endParaRPr sz="1800">
              <a:latin typeface="Arial"/>
              <a:cs typeface="Arial"/>
            </a:endParaRPr>
          </a:p>
          <a:p>
            <a:pPr marL="201295" indent="-189230">
              <a:lnSpc>
                <a:spcPct val="100000"/>
              </a:lnSpc>
              <a:spcBef>
                <a:spcPts val="620"/>
              </a:spcBef>
              <a:buChar char="•"/>
              <a:tabLst>
                <a:tab pos="201930" algn="l"/>
              </a:tabLst>
            </a:pPr>
            <a:r>
              <a:rPr dirty="0" sz="1800" spc="-170">
                <a:solidFill>
                  <a:srgbClr val="3A3838"/>
                </a:solidFill>
                <a:latin typeface="Arial"/>
                <a:cs typeface="Arial"/>
              </a:rPr>
              <a:t>Test</a:t>
            </a:r>
            <a:r>
              <a:rPr dirty="0" sz="1800" spc="-5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3A3838"/>
                </a:solidFill>
                <a:latin typeface="Arial"/>
                <a:cs typeface="Arial"/>
              </a:rPr>
              <a:t>separately</a:t>
            </a:r>
            <a:endParaRPr sz="1800">
              <a:latin typeface="Arial"/>
              <a:cs typeface="Arial"/>
            </a:endParaRPr>
          </a:p>
          <a:p>
            <a:pPr marL="201295" indent="-189230">
              <a:lnSpc>
                <a:spcPct val="100000"/>
              </a:lnSpc>
              <a:spcBef>
                <a:spcPts val="625"/>
              </a:spcBef>
              <a:buChar char="•"/>
              <a:tabLst>
                <a:tab pos="201930" algn="l"/>
              </a:tabLst>
            </a:pPr>
            <a:r>
              <a:rPr dirty="0" sz="1800" spc="-80">
                <a:solidFill>
                  <a:srgbClr val="3A3838"/>
                </a:solidFill>
                <a:latin typeface="Arial"/>
                <a:cs typeface="Arial"/>
              </a:rPr>
              <a:t>Frequent</a:t>
            </a:r>
            <a:r>
              <a:rPr dirty="0" sz="1800" spc="-7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3A3838"/>
                </a:solidFill>
                <a:latin typeface="Arial"/>
                <a:cs typeface="Arial"/>
              </a:rPr>
              <a:t>breaks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76928" y="1057643"/>
            <a:ext cx="5681459" cy="565862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9167555" y="5877637"/>
            <a:ext cx="563245" cy="461645"/>
            <a:chOff x="9167555" y="5877637"/>
            <a:chExt cx="563245" cy="461645"/>
          </a:xfrm>
        </p:grpSpPr>
        <p:sp>
          <p:nvSpPr>
            <p:cNvPr id="3" name="object 3" descr=""/>
            <p:cNvSpPr/>
            <p:nvPr/>
          </p:nvSpPr>
          <p:spPr>
            <a:xfrm>
              <a:off x="9167546" y="5877648"/>
              <a:ext cx="563245" cy="461645"/>
            </a:xfrm>
            <a:custGeom>
              <a:avLst/>
              <a:gdLst/>
              <a:ahLst/>
              <a:cxnLst/>
              <a:rect l="l" t="t" r="r" b="b"/>
              <a:pathLst>
                <a:path w="563245" h="461645">
                  <a:moveTo>
                    <a:pt x="328371" y="302298"/>
                  </a:moveTo>
                  <a:lnTo>
                    <a:pt x="276275" y="287413"/>
                  </a:lnTo>
                  <a:lnTo>
                    <a:pt x="231470" y="267792"/>
                  </a:lnTo>
                  <a:lnTo>
                    <a:pt x="193230" y="243281"/>
                  </a:lnTo>
                  <a:lnTo>
                    <a:pt x="160832" y="213702"/>
                  </a:lnTo>
                  <a:lnTo>
                    <a:pt x="133578" y="178904"/>
                  </a:lnTo>
                  <a:lnTo>
                    <a:pt x="110744" y="138734"/>
                  </a:lnTo>
                  <a:lnTo>
                    <a:pt x="91630" y="93002"/>
                  </a:lnTo>
                  <a:lnTo>
                    <a:pt x="75514" y="41567"/>
                  </a:lnTo>
                  <a:lnTo>
                    <a:pt x="58051" y="9359"/>
                  </a:lnTo>
                  <a:lnTo>
                    <a:pt x="34620" y="0"/>
                  </a:lnTo>
                  <a:lnTo>
                    <a:pt x="12763" y="9944"/>
                  </a:lnTo>
                  <a:lnTo>
                    <a:pt x="0" y="35687"/>
                  </a:lnTo>
                  <a:lnTo>
                    <a:pt x="3886" y="73698"/>
                  </a:lnTo>
                  <a:lnTo>
                    <a:pt x="23507" y="120446"/>
                  </a:lnTo>
                  <a:lnTo>
                    <a:pt x="47777" y="161328"/>
                  </a:lnTo>
                  <a:lnTo>
                    <a:pt x="76466" y="196583"/>
                  </a:lnTo>
                  <a:lnTo>
                    <a:pt x="109334" y="226428"/>
                  </a:lnTo>
                  <a:lnTo>
                    <a:pt x="146151" y="251091"/>
                  </a:lnTo>
                  <a:lnTo>
                    <a:pt x="186690" y="270776"/>
                  </a:lnTo>
                  <a:lnTo>
                    <a:pt x="230733" y="285737"/>
                  </a:lnTo>
                  <a:lnTo>
                    <a:pt x="278028" y="296164"/>
                  </a:lnTo>
                  <a:lnTo>
                    <a:pt x="328371" y="302298"/>
                  </a:lnTo>
                  <a:close/>
                </a:path>
                <a:path w="563245" h="461645">
                  <a:moveTo>
                    <a:pt x="389331" y="300774"/>
                  </a:moveTo>
                  <a:lnTo>
                    <a:pt x="336689" y="316890"/>
                  </a:lnTo>
                  <a:lnTo>
                    <a:pt x="287845" y="323634"/>
                  </a:lnTo>
                  <a:lnTo>
                    <a:pt x="241947" y="321360"/>
                  </a:lnTo>
                  <a:lnTo>
                    <a:pt x="198158" y="310426"/>
                  </a:lnTo>
                  <a:lnTo>
                    <a:pt x="155613" y="291160"/>
                  </a:lnTo>
                  <a:lnTo>
                    <a:pt x="113487" y="263906"/>
                  </a:lnTo>
                  <a:lnTo>
                    <a:pt x="70942" y="229019"/>
                  </a:lnTo>
                  <a:lnTo>
                    <a:pt x="34912" y="213042"/>
                  </a:lnTo>
                  <a:lnTo>
                    <a:pt x="11785" y="225640"/>
                  </a:lnTo>
                  <a:lnTo>
                    <a:pt x="8712" y="254800"/>
                  </a:lnTo>
                  <a:lnTo>
                    <a:pt x="32842" y="288455"/>
                  </a:lnTo>
                  <a:lnTo>
                    <a:pt x="75069" y="317207"/>
                  </a:lnTo>
                  <a:lnTo>
                    <a:pt x="118287" y="337350"/>
                  </a:lnTo>
                  <a:lnTo>
                    <a:pt x="162356" y="349313"/>
                  </a:lnTo>
                  <a:lnTo>
                    <a:pt x="207086" y="353479"/>
                  </a:lnTo>
                  <a:lnTo>
                    <a:pt x="252310" y="350304"/>
                  </a:lnTo>
                  <a:lnTo>
                    <a:pt x="297865" y="340182"/>
                  </a:lnTo>
                  <a:lnTo>
                    <a:pt x="343598" y="323532"/>
                  </a:lnTo>
                  <a:lnTo>
                    <a:pt x="389331" y="300774"/>
                  </a:lnTo>
                  <a:close/>
                </a:path>
                <a:path w="563245" h="461645">
                  <a:moveTo>
                    <a:pt x="462610" y="248831"/>
                  </a:moveTo>
                  <a:lnTo>
                    <a:pt x="432854" y="289179"/>
                  </a:lnTo>
                  <a:lnTo>
                    <a:pt x="400837" y="320560"/>
                  </a:lnTo>
                  <a:lnTo>
                    <a:pt x="366141" y="343725"/>
                  </a:lnTo>
                  <a:lnTo>
                    <a:pt x="328383" y="359435"/>
                  </a:lnTo>
                  <a:lnTo>
                    <a:pt x="287147" y="368427"/>
                  </a:lnTo>
                  <a:lnTo>
                    <a:pt x="242062" y="371436"/>
                  </a:lnTo>
                  <a:lnTo>
                    <a:pt x="192735" y="369227"/>
                  </a:lnTo>
                  <a:lnTo>
                    <a:pt x="157708" y="376237"/>
                  </a:lnTo>
                  <a:lnTo>
                    <a:pt x="147497" y="397827"/>
                  </a:lnTo>
                  <a:lnTo>
                    <a:pt x="160705" y="421144"/>
                  </a:lnTo>
                  <a:lnTo>
                    <a:pt x="195910" y="433362"/>
                  </a:lnTo>
                  <a:lnTo>
                    <a:pt x="248653" y="430187"/>
                  </a:lnTo>
                  <a:lnTo>
                    <a:pt x="296075" y="418376"/>
                  </a:lnTo>
                  <a:lnTo>
                    <a:pt x="338416" y="398487"/>
                  </a:lnTo>
                  <a:lnTo>
                    <a:pt x="375970" y="371055"/>
                  </a:lnTo>
                  <a:lnTo>
                    <a:pt x="409003" y="336600"/>
                  </a:lnTo>
                  <a:lnTo>
                    <a:pt x="437794" y="295694"/>
                  </a:lnTo>
                  <a:lnTo>
                    <a:pt x="462610" y="248831"/>
                  </a:lnTo>
                  <a:close/>
                </a:path>
                <a:path w="563245" h="461645">
                  <a:moveTo>
                    <a:pt x="491439" y="271856"/>
                  </a:moveTo>
                  <a:lnTo>
                    <a:pt x="488137" y="220408"/>
                  </a:lnTo>
                  <a:lnTo>
                    <a:pt x="476199" y="166662"/>
                  </a:lnTo>
                  <a:lnTo>
                    <a:pt x="479272" y="218109"/>
                  </a:lnTo>
                  <a:lnTo>
                    <a:pt x="473405" y="263550"/>
                  </a:lnTo>
                  <a:lnTo>
                    <a:pt x="458724" y="304101"/>
                  </a:lnTo>
                  <a:lnTo>
                    <a:pt x="435419" y="340842"/>
                  </a:lnTo>
                  <a:lnTo>
                    <a:pt x="403644" y="374891"/>
                  </a:lnTo>
                  <a:lnTo>
                    <a:pt x="363550" y="407327"/>
                  </a:lnTo>
                  <a:lnTo>
                    <a:pt x="343789" y="432841"/>
                  </a:lnTo>
                  <a:lnTo>
                    <a:pt x="349592" y="453644"/>
                  </a:lnTo>
                  <a:lnTo>
                    <a:pt x="372275" y="461606"/>
                  </a:lnTo>
                  <a:lnTo>
                    <a:pt x="403174" y="448602"/>
                  </a:lnTo>
                  <a:lnTo>
                    <a:pt x="441972" y="409359"/>
                  </a:lnTo>
                  <a:lnTo>
                    <a:pt x="469112" y="366623"/>
                  </a:lnTo>
                  <a:lnTo>
                    <a:pt x="485355" y="320687"/>
                  </a:lnTo>
                  <a:lnTo>
                    <a:pt x="491439" y="271856"/>
                  </a:lnTo>
                  <a:close/>
                </a:path>
                <a:path w="563245" h="461645">
                  <a:moveTo>
                    <a:pt x="563194" y="298335"/>
                  </a:moveTo>
                  <a:lnTo>
                    <a:pt x="556082" y="253187"/>
                  </a:lnTo>
                  <a:lnTo>
                    <a:pt x="539572" y="212255"/>
                  </a:lnTo>
                  <a:lnTo>
                    <a:pt x="514426" y="175399"/>
                  </a:lnTo>
                  <a:lnTo>
                    <a:pt x="481406" y="142443"/>
                  </a:lnTo>
                  <a:lnTo>
                    <a:pt x="441274" y="113195"/>
                  </a:lnTo>
                  <a:lnTo>
                    <a:pt x="479539" y="153111"/>
                  </a:lnTo>
                  <a:lnTo>
                    <a:pt x="503885" y="195008"/>
                  </a:lnTo>
                  <a:lnTo>
                    <a:pt x="515797" y="240131"/>
                  </a:lnTo>
                  <a:lnTo>
                    <a:pt x="516750" y="289712"/>
                  </a:lnTo>
                  <a:lnTo>
                    <a:pt x="508203" y="344970"/>
                  </a:lnTo>
                  <a:lnTo>
                    <a:pt x="510717" y="373507"/>
                  </a:lnTo>
                  <a:lnTo>
                    <a:pt x="527265" y="383578"/>
                  </a:lnTo>
                  <a:lnTo>
                    <a:pt x="547255" y="375081"/>
                  </a:lnTo>
                  <a:lnTo>
                    <a:pt x="560146" y="347891"/>
                  </a:lnTo>
                  <a:lnTo>
                    <a:pt x="563194" y="298335"/>
                  </a:lnTo>
                  <a:close/>
                </a:path>
              </a:pathLst>
            </a:custGeom>
            <a:solidFill>
              <a:srgbClr val="29863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59341" y="6006211"/>
              <a:ext cx="134111" cy="134112"/>
            </a:xfrm>
            <a:prstGeom prst="rect">
              <a:avLst/>
            </a:prstGeom>
          </p:spPr>
        </p:pic>
      </p:grpSp>
      <p:sp>
        <p:nvSpPr>
          <p:cNvPr id="5" name="object 5" descr=""/>
          <p:cNvSpPr/>
          <p:nvPr/>
        </p:nvSpPr>
        <p:spPr>
          <a:xfrm>
            <a:off x="0" y="6493890"/>
            <a:ext cx="10058400" cy="222885"/>
          </a:xfrm>
          <a:custGeom>
            <a:avLst/>
            <a:gdLst/>
            <a:ahLst/>
            <a:cxnLst/>
            <a:rect l="l" t="t" r="r" b="b"/>
            <a:pathLst>
              <a:path w="10058400" h="222884">
                <a:moveTo>
                  <a:pt x="10058400" y="0"/>
                </a:moveTo>
                <a:lnTo>
                  <a:pt x="0" y="0"/>
                </a:lnTo>
                <a:lnTo>
                  <a:pt x="0" y="222377"/>
                </a:lnTo>
                <a:lnTo>
                  <a:pt x="10058400" y="222377"/>
                </a:lnTo>
                <a:lnTo>
                  <a:pt x="10058400" y="0"/>
                </a:lnTo>
                <a:close/>
              </a:path>
            </a:pathLst>
          </a:custGeom>
          <a:solidFill>
            <a:srgbClr val="2E2F8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0" y="1369594"/>
            <a:ext cx="440690" cy="734695"/>
          </a:xfrm>
          <a:custGeom>
            <a:avLst/>
            <a:gdLst/>
            <a:ahLst/>
            <a:cxnLst/>
            <a:rect l="l" t="t" r="r" b="b"/>
            <a:pathLst>
              <a:path w="440690" h="734694">
                <a:moveTo>
                  <a:pt x="0" y="0"/>
                </a:moveTo>
                <a:lnTo>
                  <a:pt x="0" y="734177"/>
                </a:lnTo>
                <a:lnTo>
                  <a:pt x="440309" y="367892"/>
                </a:lnTo>
                <a:lnTo>
                  <a:pt x="0" y="0"/>
                </a:lnTo>
                <a:close/>
              </a:path>
            </a:pathLst>
          </a:custGeom>
          <a:solidFill>
            <a:srgbClr val="1285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755395" y="2470023"/>
            <a:ext cx="8184515" cy="2555240"/>
          </a:xfrm>
          <a:prstGeom prst="rect">
            <a:avLst/>
          </a:prstGeom>
        </p:spPr>
        <p:txBody>
          <a:bodyPr wrap="square" lIns="0" tIns="90805" rIns="0" bIns="0" rtlCol="0" vert="horz">
            <a:spAutoFit/>
          </a:bodyPr>
          <a:lstStyle/>
          <a:p>
            <a:pPr marL="201295" indent="-189230">
              <a:lnSpc>
                <a:spcPct val="100000"/>
              </a:lnSpc>
              <a:spcBef>
                <a:spcPts val="715"/>
              </a:spcBef>
              <a:buChar char="•"/>
              <a:tabLst>
                <a:tab pos="201930" algn="l"/>
              </a:tabLst>
            </a:pPr>
            <a:r>
              <a:rPr dirty="0" sz="1950" spc="-105">
                <a:solidFill>
                  <a:srgbClr val="3A3838"/>
                </a:solidFill>
                <a:latin typeface="Arial"/>
                <a:cs typeface="Arial"/>
              </a:rPr>
              <a:t>Are</a:t>
            </a:r>
            <a:r>
              <a:rPr dirty="0" sz="1950" spc="-8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950" spc="-95">
                <a:solidFill>
                  <a:srgbClr val="3A3838"/>
                </a:solidFill>
                <a:latin typeface="Arial"/>
                <a:cs typeface="Arial"/>
              </a:rPr>
              <a:t>able</a:t>
            </a:r>
            <a:r>
              <a:rPr dirty="0" sz="1950" spc="-8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950">
                <a:solidFill>
                  <a:srgbClr val="3A3838"/>
                </a:solidFill>
                <a:latin typeface="Arial"/>
                <a:cs typeface="Arial"/>
              </a:rPr>
              <a:t>to</a:t>
            </a:r>
            <a:r>
              <a:rPr dirty="0" sz="1950" spc="-75">
                <a:solidFill>
                  <a:srgbClr val="3A3838"/>
                </a:solidFill>
                <a:latin typeface="Arial"/>
                <a:cs typeface="Arial"/>
              </a:rPr>
              <a:t> request</a:t>
            </a:r>
            <a:r>
              <a:rPr dirty="0" sz="1950" spc="-10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950" spc="-50">
                <a:solidFill>
                  <a:srgbClr val="3A3838"/>
                </a:solidFill>
                <a:latin typeface="Arial"/>
                <a:cs typeface="Arial"/>
              </a:rPr>
              <a:t>additional</a:t>
            </a:r>
            <a:r>
              <a:rPr dirty="0" sz="1950" spc="-9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950" spc="-20">
                <a:solidFill>
                  <a:srgbClr val="3A3838"/>
                </a:solidFill>
                <a:latin typeface="Arial"/>
                <a:cs typeface="Arial"/>
              </a:rPr>
              <a:t>time</a:t>
            </a:r>
            <a:r>
              <a:rPr dirty="0" sz="1950" spc="-8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950">
                <a:solidFill>
                  <a:srgbClr val="3A3838"/>
                </a:solidFill>
                <a:latin typeface="Arial"/>
                <a:cs typeface="Arial"/>
              </a:rPr>
              <a:t>to</a:t>
            </a:r>
            <a:r>
              <a:rPr dirty="0" sz="1950" spc="-6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950" spc="-100">
                <a:solidFill>
                  <a:srgbClr val="3A3838"/>
                </a:solidFill>
                <a:latin typeface="Arial"/>
                <a:cs typeface="Arial"/>
              </a:rPr>
              <a:t>take</a:t>
            </a:r>
            <a:r>
              <a:rPr dirty="0" sz="1950" spc="-7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950" spc="-20">
                <a:solidFill>
                  <a:srgbClr val="3A3838"/>
                </a:solidFill>
                <a:latin typeface="Arial"/>
                <a:cs typeface="Arial"/>
              </a:rPr>
              <a:t>the</a:t>
            </a:r>
            <a:r>
              <a:rPr dirty="0" sz="1950" spc="-7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950" spc="-10">
                <a:solidFill>
                  <a:srgbClr val="3A3838"/>
                </a:solidFill>
                <a:latin typeface="Arial"/>
                <a:cs typeface="Arial"/>
              </a:rPr>
              <a:t>examination</a:t>
            </a:r>
            <a:endParaRPr sz="1950">
              <a:latin typeface="Arial"/>
              <a:cs typeface="Arial"/>
            </a:endParaRPr>
          </a:p>
          <a:p>
            <a:pPr marL="201295" indent="-189230">
              <a:lnSpc>
                <a:spcPct val="100000"/>
              </a:lnSpc>
              <a:spcBef>
                <a:spcPts val="625"/>
              </a:spcBef>
              <a:buChar char="•"/>
              <a:tabLst>
                <a:tab pos="201930" algn="l"/>
              </a:tabLst>
            </a:pPr>
            <a:r>
              <a:rPr dirty="0" sz="1950" spc="-145">
                <a:solidFill>
                  <a:srgbClr val="3A3838"/>
                </a:solidFill>
                <a:latin typeface="Arial"/>
                <a:cs typeface="Arial"/>
              </a:rPr>
              <a:t>Is</a:t>
            </a:r>
            <a:r>
              <a:rPr dirty="0" sz="1950" spc="-8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950" spc="-120">
                <a:solidFill>
                  <a:srgbClr val="3A3838"/>
                </a:solidFill>
                <a:latin typeface="Arial"/>
                <a:cs typeface="Arial"/>
              </a:rPr>
              <a:t>an</a:t>
            </a:r>
            <a:r>
              <a:rPr dirty="0" sz="1950" spc="-9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950" spc="-75">
                <a:solidFill>
                  <a:srgbClr val="3A3838"/>
                </a:solidFill>
                <a:latin typeface="Arial"/>
                <a:cs typeface="Arial"/>
              </a:rPr>
              <a:t>arrangement;</a:t>
            </a:r>
            <a:r>
              <a:rPr dirty="0" sz="1950" spc="-12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950">
                <a:solidFill>
                  <a:srgbClr val="3A3838"/>
                </a:solidFill>
                <a:latin typeface="Arial"/>
                <a:cs typeface="Arial"/>
              </a:rPr>
              <a:t>not</a:t>
            </a:r>
            <a:r>
              <a:rPr dirty="0" sz="1950" spc="-8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950" spc="-120">
                <a:solidFill>
                  <a:srgbClr val="3A3838"/>
                </a:solidFill>
                <a:latin typeface="Arial"/>
                <a:cs typeface="Arial"/>
              </a:rPr>
              <a:t>an</a:t>
            </a:r>
            <a:r>
              <a:rPr dirty="0" sz="1950" spc="-7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950" spc="-220">
                <a:solidFill>
                  <a:srgbClr val="3A3838"/>
                </a:solidFill>
                <a:latin typeface="Arial"/>
                <a:cs typeface="Arial"/>
              </a:rPr>
              <a:t>ADA</a:t>
            </a:r>
            <a:r>
              <a:rPr dirty="0" sz="1950" spc="-7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950" spc="-10">
                <a:solidFill>
                  <a:srgbClr val="3A3838"/>
                </a:solidFill>
                <a:latin typeface="Arial"/>
                <a:cs typeface="Arial"/>
              </a:rPr>
              <a:t>accommodation</a:t>
            </a:r>
            <a:endParaRPr sz="1950">
              <a:latin typeface="Arial"/>
              <a:cs typeface="Arial"/>
            </a:endParaRPr>
          </a:p>
          <a:p>
            <a:pPr marL="201295" indent="-189230">
              <a:lnSpc>
                <a:spcPct val="100000"/>
              </a:lnSpc>
              <a:spcBef>
                <a:spcPts val="625"/>
              </a:spcBef>
              <a:buChar char="•"/>
              <a:tabLst>
                <a:tab pos="201930" algn="l"/>
              </a:tabLst>
            </a:pPr>
            <a:r>
              <a:rPr dirty="0" sz="1950" spc="-145">
                <a:solidFill>
                  <a:srgbClr val="3A3838"/>
                </a:solidFill>
                <a:latin typeface="Arial"/>
                <a:cs typeface="Arial"/>
              </a:rPr>
              <a:t>Is</a:t>
            </a:r>
            <a:r>
              <a:rPr dirty="0" sz="1950" spc="-9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950" spc="-170">
                <a:solidFill>
                  <a:srgbClr val="3A3838"/>
                </a:solidFill>
                <a:latin typeface="Arial"/>
                <a:cs typeface="Arial"/>
              </a:rPr>
              <a:t>a</a:t>
            </a:r>
            <a:r>
              <a:rPr dirty="0" sz="1950" spc="-9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950" spc="-75">
                <a:solidFill>
                  <a:srgbClr val="3A3838"/>
                </a:solidFill>
                <a:latin typeface="Arial"/>
                <a:cs typeface="Arial"/>
              </a:rPr>
              <a:t>state</a:t>
            </a:r>
            <a:r>
              <a:rPr dirty="0" sz="1950" spc="-9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950" spc="-80">
                <a:solidFill>
                  <a:srgbClr val="3A3838"/>
                </a:solidFill>
                <a:latin typeface="Arial"/>
                <a:cs typeface="Arial"/>
              </a:rPr>
              <a:t>decision;</a:t>
            </a:r>
            <a:r>
              <a:rPr dirty="0" sz="1950" spc="-9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950" spc="-65">
                <a:solidFill>
                  <a:srgbClr val="3A3838"/>
                </a:solidFill>
                <a:latin typeface="Arial"/>
                <a:cs typeface="Arial"/>
              </a:rPr>
              <a:t>must</a:t>
            </a:r>
            <a:r>
              <a:rPr dirty="0" sz="1950" spc="-95">
                <a:solidFill>
                  <a:srgbClr val="3A3838"/>
                </a:solidFill>
                <a:latin typeface="Arial"/>
                <a:cs typeface="Arial"/>
              </a:rPr>
              <a:t> be</a:t>
            </a:r>
            <a:r>
              <a:rPr dirty="0" sz="1950" spc="-8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950" spc="-90">
                <a:solidFill>
                  <a:srgbClr val="3A3838"/>
                </a:solidFill>
                <a:latin typeface="Arial"/>
                <a:cs typeface="Arial"/>
              </a:rPr>
              <a:t>approved</a:t>
            </a:r>
            <a:r>
              <a:rPr dirty="0" sz="1950" spc="-10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950" spc="-100">
                <a:solidFill>
                  <a:srgbClr val="3A3838"/>
                </a:solidFill>
                <a:latin typeface="Arial"/>
                <a:cs typeface="Arial"/>
              </a:rPr>
              <a:t>by</a:t>
            </a:r>
            <a:r>
              <a:rPr dirty="0" sz="1950" spc="-8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950" spc="-20">
                <a:solidFill>
                  <a:srgbClr val="3A3838"/>
                </a:solidFill>
                <a:latin typeface="Arial"/>
                <a:cs typeface="Arial"/>
              </a:rPr>
              <a:t>the</a:t>
            </a:r>
            <a:r>
              <a:rPr dirty="0" sz="1950" spc="-75">
                <a:solidFill>
                  <a:srgbClr val="3A3838"/>
                </a:solidFill>
                <a:latin typeface="Arial"/>
                <a:cs typeface="Arial"/>
              </a:rPr>
              <a:t> state</a:t>
            </a:r>
            <a:r>
              <a:rPr dirty="0" sz="1950" spc="-9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950" spc="-10">
                <a:solidFill>
                  <a:srgbClr val="3A3838"/>
                </a:solidFill>
                <a:latin typeface="Arial"/>
                <a:cs typeface="Arial"/>
              </a:rPr>
              <a:t>board</a:t>
            </a:r>
            <a:endParaRPr sz="1950">
              <a:latin typeface="Arial"/>
              <a:cs typeface="Arial"/>
            </a:endParaRPr>
          </a:p>
          <a:p>
            <a:pPr marL="201295" marR="5080" indent="-189230">
              <a:lnSpc>
                <a:spcPts val="2150"/>
              </a:lnSpc>
              <a:spcBef>
                <a:spcPts val="840"/>
              </a:spcBef>
              <a:buChar char="•"/>
              <a:tabLst>
                <a:tab pos="201930" algn="l"/>
              </a:tabLst>
            </a:pPr>
            <a:r>
              <a:rPr dirty="0" sz="1950" spc="-170">
                <a:solidFill>
                  <a:srgbClr val="3A3838"/>
                </a:solidFill>
                <a:latin typeface="Arial"/>
                <a:cs typeface="Arial"/>
              </a:rPr>
              <a:t>Use</a:t>
            </a:r>
            <a:r>
              <a:rPr dirty="0" sz="1950" spc="-9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950">
                <a:solidFill>
                  <a:srgbClr val="3A3838"/>
                </a:solidFill>
                <a:latin typeface="Arial"/>
                <a:cs typeface="Arial"/>
              </a:rPr>
              <a:t>of</a:t>
            </a:r>
            <a:r>
              <a:rPr dirty="0" sz="1950" spc="-8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950" spc="-290">
                <a:solidFill>
                  <a:srgbClr val="3A3838"/>
                </a:solidFill>
                <a:latin typeface="Arial"/>
                <a:cs typeface="Arial"/>
              </a:rPr>
              <a:t>ELL</a:t>
            </a:r>
            <a:r>
              <a:rPr dirty="0" sz="1950" spc="-10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950" spc="-114">
                <a:solidFill>
                  <a:srgbClr val="3A3838"/>
                </a:solidFill>
                <a:latin typeface="Arial"/>
                <a:cs typeface="Arial"/>
              </a:rPr>
              <a:t>is</a:t>
            </a:r>
            <a:r>
              <a:rPr dirty="0" sz="1950" spc="-7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950" spc="-40">
                <a:solidFill>
                  <a:srgbClr val="3A3838"/>
                </a:solidFill>
                <a:latin typeface="Arial"/>
                <a:cs typeface="Arial"/>
              </a:rPr>
              <a:t>reported</a:t>
            </a:r>
            <a:r>
              <a:rPr dirty="0" sz="1950" spc="-10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950" spc="-65">
                <a:solidFill>
                  <a:srgbClr val="3A3838"/>
                </a:solidFill>
                <a:latin typeface="Arial"/>
                <a:cs typeface="Arial"/>
              </a:rPr>
              <a:t>on</a:t>
            </a:r>
            <a:r>
              <a:rPr dirty="0" sz="1950" spc="-8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950" spc="-85">
                <a:solidFill>
                  <a:srgbClr val="3A3838"/>
                </a:solidFill>
                <a:latin typeface="Arial"/>
                <a:cs typeface="Arial"/>
              </a:rPr>
              <a:t>candidate</a:t>
            </a:r>
            <a:r>
              <a:rPr dirty="0" sz="1950" spc="-7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950" spc="-110">
                <a:solidFill>
                  <a:srgbClr val="3A3838"/>
                </a:solidFill>
                <a:latin typeface="Arial"/>
                <a:cs typeface="Arial"/>
              </a:rPr>
              <a:t>score</a:t>
            </a:r>
            <a:r>
              <a:rPr dirty="0" sz="1950" spc="-8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950" spc="-50">
                <a:solidFill>
                  <a:srgbClr val="3A3838"/>
                </a:solidFill>
                <a:latin typeface="Arial"/>
                <a:cs typeface="Arial"/>
              </a:rPr>
              <a:t>reports,</a:t>
            </a:r>
            <a:r>
              <a:rPr dirty="0" sz="1950" spc="-10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950" spc="-75">
                <a:solidFill>
                  <a:srgbClr val="3A3838"/>
                </a:solidFill>
                <a:latin typeface="Arial"/>
                <a:cs typeface="Arial"/>
              </a:rPr>
              <a:t>state</a:t>
            </a:r>
            <a:r>
              <a:rPr dirty="0" sz="1950" spc="-8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950" spc="-70">
                <a:solidFill>
                  <a:srgbClr val="3A3838"/>
                </a:solidFill>
                <a:latin typeface="Arial"/>
                <a:cs typeface="Arial"/>
              </a:rPr>
              <a:t>board</a:t>
            </a:r>
            <a:r>
              <a:rPr dirty="0" sz="1950" spc="-9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950" spc="-55">
                <a:solidFill>
                  <a:srgbClr val="3A3838"/>
                </a:solidFill>
                <a:latin typeface="Arial"/>
                <a:cs typeface="Arial"/>
              </a:rPr>
              <a:t>reports,</a:t>
            </a:r>
            <a:r>
              <a:rPr dirty="0" sz="1950" spc="-11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950" spc="-150">
                <a:solidFill>
                  <a:srgbClr val="3A3838"/>
                </a:solidFill>
                <a:latin typeface="Arial"/>
                <a:cs typeface="Arial"/>
              </a:rPr>
              <a:t>AMFTRB </a:t>
            </a:r>
            <a:r>
              <a:rPr dirty="0" sz="1950" spc="-50">
                <a:solidFill>
                  <a:srgbClr val="3A3838"/>
                </a:solidFill>
                <a:latin typeface="Arial"/>
                <a:cs typeface="Arial"/>
              </a:rPr>
              <a:t>reports;</a:t>
            </a:r>
            <a:r>
              <a:rPr dirty="0" sz="1950" spc="-10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950" spc="-105">
                <a:solidFill>
                  <a:srgbClr val="3A3838"/>
                </a:solidFill>
                <a:latin typeface="Arial"/>
                <a:cs typeface="Arial"/>
              </a:rPr>
              <a:t>and</a:t>
            </a:r>
            <a:r>
              <a:rPr dirty="0" sz="1950" spc="-8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950" spc="-110">
                <a:solidFill>
                  <a:srgbClr val="3A3838"/>
                </a:solidFill>
                <a:latin typeface="Arial"/>
                <a:cs typeface="Arial"/>
              </a:rPr>
              <a:t>score</a:t>
            </a:r>
            <a:r>
              <a:rPr dirty="0" sz="1950" spc="-6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950" spc="-85">
                <a:solidFill>
                  <a:srgbClr val="3A3838"/>
                </a:solidFill>
                <a:latin typeface="Arial"/>
                <a:cs typeface="Arial"/>
              </a:rPr>
              <a:t>transfers</a:t>
            </a:r>
            <a:r>
              <a:rPr dirty="0" sz="1950" spc="-10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950" spc="-60">
                <a:solidFill>
                  <a:srgbClr val="3A3838"/>
                </a:solidFill>
                <a:latin typeface="Arial"/>
                <a:cs typeface="Arial"/>
              </a:rPr>
              <a:t>between </a:t>
            </a:r>
            <a:r>
              <a:rPr dirty="0" sz="1950" spc="-10">
                <a:solidFill>
                  <a:srgbClr val="3A3838"/>
                </a:solidFill>
                <a:latin typeface="Arial"/>
                <a:cs typeface="Arial"/>
              </a:rPr>
              <a:t>states</a:t>
            </a:r>
            <a:endParaRPr sz="1950">
              <a:latin typeface="Arial"/>
              <a:cs typeface="Arial"/>
            </a:endParaRPr>
          </a:p>
          <a:p>
            <a:pPr marL="201295" indent="-189230">
              <a:lnSpc>
                <a:spcPct val="100000"/>
              </a:lnSpc>
              <a:spcBef>
                <a:spcPts val="580"/>
              </a:spcBef>
              <a:buChar char="•"/>
              <a:tabLst>
                <a:tab pos="201930" algn="l"/>
              </a:tabLst>
            </a:pPr>
            <a:r>
              <a:rPr dirty="0" sz="1950" spc="-145">
                <a:solidFill>
                  <a:srgbClr val="3A3838"/>
                </a:solidFill>
                <a:latin typeface="Arial"/>
                <a:cs typeface="Arial"/>
              </a:rPr>
              <a:t>The</a:t>
            </a:r>
            <a:r>
              <a:rPr dirty="0" sz="1950" spc="-10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950" spc="-120">
                <a:solidFill>
                  <a:srgbClr val="3A3838"/>
                </a:solidFill>
                <a:latin typeface="Arial"/>
                <a:cs typeface="Arial"/>
              </a:rPr>
              <a:t>process</a:t>
            </a:r>
            <a:r>
              <a:rPr dirty="0" sz="1950" spc="-9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950" spc="-105">
                <a:solidFill>
                  <a:srgbClr val="3A3838"/>
                </a:solidFill>
                <a:latin typeface="Arial"/>
                <a:cs typeface="Arial"/>
              </a:rPr>
              <a:t>and</a:t>
            </a:r>
            <a:r>
              <a:rPr dirty="0" sz="1950" spc="-10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950" spc="-20">
                <a:solidFill>
                  <a:srgbClr val="3A3838"/>
                </a:solidFill>
                <a:latin typeface="Arial"/>
                <a:cs typeface="Arial"/>
              </a:rPr>
              <a:t>the</a:t>
            </a:r>
            <a:r>
              <a:rPr dirty="0" sz="1950" spc="-8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950" spc="-30">
                <a:solidFill>
                  <a:srgbClr val="3A3838"/>
                </a:solidFill>
                <a:latin typeface="Arial"/>
                <a:cs typeface="Arial"/>
              </a:rPr>
              <a:t>form</a:t>
            </a:r>
            <a:r>
              <a:rPr dirty="0" sz="1950" spc="-9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950" spc="-114">
                <a:solidFill>
                  <a:srgbClr val="3A3838"/>
                </a:solidFill>
                <a:latin typeface="Arial"/>
                <a:cs typeface="Arial"/>
              </a:rPr>
              <a:t>used</a:t>
            </a:r>
            <a:r>
              <a:rPr dirty="0" sz="1950" spc="-10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950" spc="-10">
                <a:solidFill>
                  <a:srgbClr val="3A3838"/>
                </a:solidFill>
                <a:latin typeface="Arial"/>
                <a:cs typeface="Arial"/>
              </a:rPr>
              <a:t>for</a:t>
            </a:r>
            <a:r>
              <a:rPr dirty="0" sz="1950" spc="-9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950" spc="-290">
                <a:solidFill>
                  <a:srgbClr val="3A3838"/>
                </a:solidFill>
                <a:latin typeface="Arial"/>
                <a:cs typeface="Arial"/>
              </a:rPr>
              <a:t>ELL</a:t>
            </a:r>
            <a:r>
              <a:rPr dirty="0" sz="1950" spc="-10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950" spc="-140">
                <a:solidFill>
                  <a:srgbClr val="3A3838"/>
                </a:solidFill>
                <a:latin typeface="Arial"/>
                <a:cs typeface="Arial"/>
              </a:rPr>
              <a:t>can</a:t>
            </a:r>
            <a:r>
              <a:rPr dirty="0" sz="1950" spc="-8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950" spc="-95">
                <a:solidFill>
                  <a:srgbClr val="3A3838"/>
                </a:solidFill>
                <a:latin typeface="Arial"/>
                <a:cs typeface="Arial"/>
              </a:rPr>
              <a:t>be</a:t>
            </a:r>
            <a:r>
              <a:rPr dirty="0" sz="1950" spc="-8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950" spc="-50">
                <a:solidFill>
                  <a:srgbClr val="3A3838"/>
                </a:solidFill>
                <a:latin typeface="Arial"/>
                <a:cs typeface="Arial"/>
              </a:rPr>
              <a:t>found</a:t>
            </a:r>
            <a:r>
              <a:rPr dirty="0" sz="1950" spc="-10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950" spc="-30">
                <a:solidFill>
                  <a:srgbClr val="3A3838"/>
                </a:solidFill>
                <a:latin typeface="Arial"/>
                <a:cs typeface="Arial"/>
              </a:rPr>
              <a:t>in</a:t>
            </a:r>
            <a:r>
              <a:rPr dirty="0" sz="1950" spc="-8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950" spc="-95">
                <a:solidFill>
                  <a:srgbClr val="3A3838"/>
                </a:solidFill>
                <a:latin typeface="Arial"/>
                <a:cs typeface="Arial"/>
              </a:rPr>
              <a:t>Appendix</a:t>
            </a:r>
            <a:r>
              <a:rPr dirty="0" sz="1950" spc="-10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950" spc="-365">
                <a:solidFill>
                  <a:srgbClr val="3A3838"/>
                </a:solidFill>
                <a:latin typeface="Arial"/>
                <a:cs typeface="Arial"/>
              </a:rPr>
              <a:t>K</a:t>
            </a:r>
            <a:endParaRPr sz="1950">
              <a:latin typeface="Arial"/>
              <a:cs typeface="Arial"/>
            </a:endParaRPr>
          </a:p>
          <a:p>
            <a:pPr marL="201295" indent="-189230">
              <a:lnSpc>
                <a:spcPct val="100000"/>
              </a:lnSpc>
              <a:spcBef>
                <a:spcPts val="625"/>
              </a:spcBef>
              <a:buChar char="•"/>
              <a:tabLst>
                <a:tab pos="201930" algn="l"/>
              </a:tabLst>
            </a:pPr>
            <a:r>
              <a:rPr dirty="0" sz="1950" spc="-100">
                <a:solidFill>
                  <a:srgbClr val="3A3838"/>
                </a:solidFill>
                <a:latin typeface="Arial"/>
                <a:cs typeface="Arial"/>
              </a:rPr>
              <a:t>List</a:t>
            </a:r>
            <a:r>
              <a:rPr dirty="0" sz="1950" spc="-8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950" spc="-10">
                <a:solidFill>
                  <a:srgbClr val="3A3838"/>
                </a:solidFill>
                <a:latin typeface="Arial"/>
                <a:cs typeface="Arial"/>
              </a:rPr>
              <a:t>of</a:t>
            </a:r>
            <a:r>
              <a:rPr dirty="0" sz="1950" spc="-10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950" spc="-100">
                <a:solidFill>
                  <a:srgbClr val="3A3838"/>
                </a:solidFill>
                <a:latin typeface="Arial"/>
                <a:cs typeface="Arial"/>
              </a:rPr>
              <a:t>states</a:t>
            </a:r>
            <a:r>
              <a:rPr dirty="0" sz="1950" spc="-9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950" spc="-70">
                <a:solidFill>
                  <a:srgbClr val="3A3838"/>
                </a:solidFill>
                <a:latin typeface="Arial"/>
                <a:cs typeface="Arial"/>
              </a:rPr>
              <a:t>allowing</a:t>
            </a:r>
            <a:r>
              <a:rPr dirty="0" sz="1950" spc="-8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950" spc="-10">
                <a:solidFill>
                  <a:srgbClr val="3A3838"/>
                </a:solidFill>
                <a:latin typeface="Arial"/>
                <a:cs typeface="Arial"/>
              </a:rPr>
              <a:t>or</a:t>
            </a:r>
            <a:r>
              <a:rPr dirty="0" sz="1950" spc="-8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950" spc="-40">
                <a:solidFill>
                  <a:srgbClr val="3A3838"/>
                </a:solidFill>
                <a:latin typeface="Arial"/>
                <a:cs typeface="Arial"/>
              </a:rPr>
              <a:t>prohibiting</a:t>
            </a:r>
            <a:r>
              <a:rPr dirty="0" sz="1950" spc="-8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950" spc="-60">
                <a:solidFill>
                  <a:srgbClr val="3A3838"/>
                </a:solidFill>
                <a:latin typeface="Arial"/>
                <a:cs typeface="Arial"/>
              </a:rPr>
              <a:t>on</a:t>
            </a:r>
            <a:r>
              <a:rPr dirty="0" sz="1950" spc="-8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950" spc="-135">
                <a:solidFill>
                  <a:srgbClr val="3A3838"/>
                </a:solidFill>
                <a:latin typeface="Arial"/>
                <a:cs typeface="Arial"/>
              </a:rPr>
              <a:t>page</a:t>
            </a:r>
            <a:r>
              <a:rPr dirty="0" sz="1950" spc="-9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950" spc="-25">
                <a:solidFill>
                  <a:srgbClr val="3A3838"/>
                </a:solidFill>
                <a:latin typeface="Arial"/>
                <a:cs typeface="Arial"/>
              </a:rPr>
              <a:t>26</a:t>
            </a:r>
            <a:endParaRPr sz="195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370"/>
              <a:t>English</a:t>
            </a:r>
            <a:r>
              <a:rPr dirty="0" spc="-445"/>
              <a:t> </a:t>
            </a:r>
            <a:r>
              <a:rPr dirty="0" spc="-425"/>
              <a:t>Language </a:t>
            </a:r>
            <a:r>
              <a:rPr dirty="0" spc="-400"/>
              <a:t>Leaners</a:t>
            </a:r>
            <a:r>
              <a:rPr dirty="0" spc="-445"/>
              <a:t> </a:t>
            </a:r>
            <a:r>
              <a:rPr dirty="0" spc="-530"/>
              <a:t>(ELL)</a:t>
            </a:r>
          </a:p>
        </p:txBody>
      </p:sp>
      <p:pic>
        <p:nvPicPr>
          <p:cNvPr id="9" name="object 9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35836" y="4732007"/>
            <a:ext cx="1405127" cy="140512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10031" y="1397126"/>
            <a:ext cx="7632700" cy="1173480"/>
          </a:xfrm>
          <a:prstGeom prst="rect"/>
        </p:spPr>
        <p:txBody>
          <a:bodyPr wrap="square" lIns="0" tIns="80645" rIns="0" bIns="0" rtlCol="0" vert="horz">
            <a:spAutoFit/>
          </a:bodyPr>
          <a:lstStyle/>
          <a:p>
            <a:pPr marL="12700" marR="5080">
              <a:lnSpc>
                <a:spcPts val="4280"/>
              </a:lnSpc>
              <a:spcBef>
                <a:spcPts val="635"/>
              </a:spcBef>
            </a:pPr>
            <a:r>
              <a:rPr dirty="0" spc="-695"/>
              <a:t>T</a:t>
            </a:r>
            <a:r>
              <a:rPr dirty="0" spc="-370"/>
              <a:t>r</a:t>
            </a:r>
            <a:r>
              <a:rPr dirty="0" spc="-340"/>
              <a:t>e</a:t>
            </a:r>
            <a:r>
              <a:rPr dirty="0" spc="-335"/>
              <a:t>nd</a:t>
            </a:r>
            <a:r>
              <a:rPr dirty="0" spc="-355"/>
              <a:t>s</a:t>
            </a:r>
            <a:r>
              <a:rPr dirty="0" spc="-195"/>
              <a:t>:</a:t>
            </a:r>
            <a:r>
              <a:rPr dirty="0" spc="-425"/>
              <a:t> </a:t>
            </a:r>
            <a:r>
              <a:rPr dirty="0" spc="-815"/>
              <a:t>T</a:t>
            </a:r>
            <a:r>
              <a:rPr dirty="0" spc="-355"/>
              <a:t>e</a:t>
            </a:r>
            <a:r>
              <a:rPr dirty="0" spc="-425"/>
              <a:t>s</a:t>
            </a:r>
            <a:r>
              <a:rPr dirty="0" spc="-210"/>
              <a:t>t</a:t>
            </a:r>
            <a:r>
              <a:rPr dirty="0" spc="-434"/>
              <a:t> </a:t>
            </a:r>
            <a:r>
              <a:rPr dirty="0" spc="-315"/>
              <a:t>Accommodations</a:t>
            </a:r>
            <a:r>
              <a:rPr dirty="0" spc="-445"/>
              <a:t> </a:t>
            </a:r>
            <a:r>
              <a:rPr dirty="0" spc="-425"/>
              <a:t>(ADA)</a:t>
            </a:r>
            <a:r>
              <a:rPr dirty="0" spc="-445"/>
              <a:t> </a:t>
            </a:r>
            <a:r>
              <a:rPr dirty="0" spc="-330"/>
              <a:t>and </a:t>
            </a:r>
            <a:r>
              <a:rPr dirty="0" spc="-370"/>
              <a:t>English</a:t>
            </a:r>
            <a:r>
              <a:rPr dirty="0" spc="-445"/>
              <a:t> </a:t>
            </a:r>
            <a:r>
              <a:rPr dirty="0" spc="-425"/>
              <a:t>Language </a:t>
            </a:r>
            <a:r>
              <a:rPr dirty="0" spc="-360"/>
              <a:t>Learners</a:t>
            </a:r>
            <a:r>
              <a:rPr dirty="0" spc="-445"/>
              <a:t> </a:t>
            </a:r>
            <a:r>
              <a:rPr dirty="0" spc="-530"/>
              <a:t>(ELL)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2458085" y="3272916"/>
            <a:ext cx="5607050" cy="2446020"/>
            <a:chOff x="2458085" y="3272916"/>
            <a:chExt cx="5607050" cy="2446020"/>
          </a:xfrm>
        </p:grpSpPr>
        <p:sp>
          <p:nvSpPr>
            <p:cNvPr id="4" name="object 4" descr=""/>
            <p:cNvSpPr/>
            <p:nvPr/>
          </p:nvSpPr>
          <p:spPr>
            <a:xfrm>
              <a:off x="2458085" y="4902834"/>
              <a:ext cx="1225550" cy="405765"/>
            </a:xfrm>
            <a:custGeom>
              <a:avLst/>
              <a:gdLst/>
              <a:ahLst/>
              <a:cxnLst/>
              <a:rect l="l" t="t" r="r" b="b"/>
              <a:pathLst>
                <a:path w="1225550" h="405764">
                  <a:moveTo>
                    <a:pt x="0" y="405383"/>
                  </a:moveTo>
                  <a:lnTo>
                    <a:pt x="423798" y="405383"/>
                  </a:lnTo>
                </a:path>
                <a:path w="1225550" h="405764">
                  <a:moveTo>
                    <a:pt x="603503" y="405383"/>
                  </a:moveTo>
                  <a:lnTo>
                    <a:pt x="1225295" y="405383"/>
                  </a:lnTo>
                </a:path>
                <a:path w="1225550" h="405764">
                  <a:moveTo>
                    <a:pt x="0" y="0"/>
                  </a:moveTo>
                  <a:lnTo>
                    <a:pt x="423798" y="0"/>
                  </a:lnTo>
                </a:path>
                <a:path w="1225550" h="405764">
                  <a:moveTo>
                    <a:pt x="603503" y="0"/>
                  </a:moveTo>
                  <a:lnTo>
                    <a:pt x="1225295" y="0"/>
                  </a:lnTo>
                </a:path>
              </a:pathLst>
            </a:custGeom>
            <a:ln w="7620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2881884" y="4782311"/>
              <a:ext cx="179705" cy="932815"/>
            </a:xfrm>
            <a:custGeom>
              <a:avLst/>
              <a:gdLst/>
              <a:ahLst/>
              <a:cxnLst/>
              <a:rect l="l" t="t" r="r" b="b"/>
              <a:pathLst>
                <a:path w="179705" h="932814">
                  <a:moveTo>
                    <a:pt x="179705" y="0"/>
                  </a:moveTo>
                  <a:lnTo>
                    <a:pt x="0" y="0"/>
                  </a:lnTo>
                  <a:lnTo>
                    <a:pt x="0" y="932688"/>
                  </a:lnTo>
                  <a:lnTo>
                    <a:pt x="179705" y="932688"/>
                  </a:lnTo>
                  <a:lnTo>
                    <a:pt x="179705" y="0"/>
                  </a:lnTo>
                  <a:close/>
                </a:path>
              </a:pathLst>
            </a:custGeom>
            <a:solidFill>
              <a:srgbClr val="1285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863213" y="4902834"/>
              <a:ext cx="622300" cy="405765"/>
            </a:xfrm>
            <a:custGeom>
              <a:avLst/>
              <a:gdLst/>
              <a:ahLst/>
              <a:cxnLst/>
              <a:rect l="l" t="t" r="r" b="b"/>
              <a:pathLst>
                <a:path w="622300" h="405764">
                  <a:moveTo>
                    <a:pt x="0" y="405383"/>
                  </a:moveTo>
                  <a:lnTo>
                    <a:pt x="621919" y="405383"/>
                  </a:lnTo>
                </a:path>
                <a:path w="622300" h="405764">
                  <a:moveTo>
                    <a:pt x="0" y="0"/>
                  </a:moveTo>
                  <a:lnTo>
                    <a:pt x="621919" y="0"/>
                  </a:lnTo>
                </a:path>
              </a:pathLst>
            </a:custGeom>
            <a:ln w="7620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2458085" y="4493196"/>
              <a:ext cx="2027555" cy="3810"/>
            </a:xfrm>
            <a:custGeom>
              <a:avLst/>
              <a:gdLst/>
              <a:ahLst/>
              <a:cxnLst/>
              <a:rect l="l" t="t" r="r" b="b"/>
              <a:pathLst>
                <a:path w="2027554" h="3810">
                  <a:moveTo>
                    <a:pt x="0" y="3810"/>
                  </a:moveTo>
                  <a:lnTo>
                    <a:pt x="2027047" y="3810"/>
                  </a:lnTo>
                </a:path>
                <a:path w="2027554" h="3810">
                  <a:moveTo>
                    <a:pt x="0" y="0"/>
                  </a:moveTo>
                  <a:lnTo>
                    <a:pt x="2027047" y="0"/>
                  </a:lnTo>
                </a:path>
              </a:pathLst>
            </a:custGeom>
            <a:ln w="5461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683381" y="4494275"/>
              <a:ext cx="180340" cy="1221105"/>
            </a:xfrm>
            <a:custGeom>
              <a:avLst/>
              <a:gdLst/>
              <a:ahLst/>
              <a:cxnLst/>
              <a:rect l="l" t="t" r="r" b="b"/>
              <a:pathLst>
                <a:path w="180339" h="1221104">
                  <a:moveTo>
                    <a:pt x="179832" y="0"/>
                  </a:moveTo>
                  <a:lnTo>
                    <a:pt x="0" y="0"/>
                  </a:lnTo>
                  <a:lnTo>
                    <a:pt x="0" y="1220724"/>
                  </a:lnTo>
                  <a:lnTo>
                    <a:pt x="179832" y="1220724"/>
                  </a:lnTo>
                  <a:lnTo>
                    <a:pt x="179832" y="0"/>
                  </a:lnTo>
                  <a:close/>
                </a:path>
              </a:pathLst>
            </a:custGeom>
            <a:solidFill>
              <a:srgbClr val="1285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4664964" y="4902834"/>
              <a:ext cx="620395" cy="405765"/>
            </a:xfrm>
            <a:custGeom>
              <a:avLst/>
              <a:gdLst/>
              <a:ahLst/>
              <a:cxnLst/>
              <a:rect l="l" t="t" r="r" b="b"/>
              <a:pathLst>
                <a:path w="620395" h="405764">
                  <a:moveTo>
                    <a:pt x="0" y="405383"/>
                  </a:moveTo>
                  <a:lnTo>
                    <a:pt x="620268" y="405383"/>
                  </a:lnTo>
                </a:path>
                <a:path w="620395" h="405764">
                  <a:moveTo>
                    <a:pt x="0" y="0"/>
                  </a:moveTo>
                  <a:lnTo>
                    <a:pt x="620268" y="0"/>
                  </a:lnTo>
                </a:path>
              </a:pathLst>
            </a:custGeom>
            <a:ln w="7620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4664964" y="4493196"/>
              <a:ext cx="620395" cy="3810"/>
            </a:xfrm>
            <a:custGeom>
              <a:avLst/>
              <a:gdLst/>
              <a:ahLst/>
              <a:cxnLst/>
              <a:rect l="l" t="t" r="r" b="b"/>
              <a:pathLst>
                <a:path w="620395" h="3810">
                  <a:moveTo>
                    <a:pt x="0" y="3810"/>
                  </a:moveTo>
                  <a:lnTo>
                    <a:pt x="620268" y="3810"/>
                  </a:lnTo>
                </a:path>
                <a:path w="620395" h="3810">
                  <a:moveTo>
                    <a:pt x="0" y="0"/>
                  </a:moveTo>
                  <a:lnTo>
                    <a:pt x="620268" y="0"/>
                  </a:lnTo>
                </a:path>
              </a:pathLst>
            </a:custGeom>
            <a:ln w="5461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4485132" y="4302378"/>
              <a:ext cx="180340" cy="1412875"/>
            </a:xfrm>
            <a:custGeom>
              <a:avLst/>
              <a:gdLst/>
              <a:ahLst/>
              <a:cxnLst/>
              <a:rect l="l" t="t" r="r" b="b"/>
              <a:pathLst>
                <a:path w="180339" h="1412875">
                  <a:moveTo>
                    <a:pt x="179831" y="0"/>
                  </a:moveTo>
                  <a:lnTo>
                    <a:pt x="0" y="0"/>
                  </a:lnTo>
                  <a:lnTo>
                    <a:pt x="0" y="1412621"/>
                  </a:lnTo>
                  <a:lnTo>
                    <a:pt x="179831" y="1412621"/>
                  </a:lnTo>
                  <a:lnTo>
                    <a:pt x="179831" y="0"/>
                  </a:lnTo>
                  <a:close/>
                </a:path>
              </a:pathLst>
            </a:custGeom>
            <a:solidFill>
              <a:srgbClr val="1285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5465064" y="4902834"/>
              <a:ext cx="622300" cy="405765"/>
            </a:xfrm>
            <a:custGeom>
              <a:avLst/>
              <a:gdLst/>
              <a:ahLst/>
              <a:cxnLst/>
              <a:rect l="l" t="t" r="r" b="b"/>
              <a:pathLst>
                <a:path w="622300" h="405764">
                  <a:moveTo>
                    <a:pt x="0" y="405383"/>
                  </a:moveTo>
                  <a:lnTo>
                    <a:pt x="621791" y="405383"/>
                  </a:lnTo>
                </a:path>
                <a:path w="622300" h="405764">
                  <a:moveTo>
                    <a:pt x="0" y="0"/>
                  </a:moveTo>
                  <a:lnTo>
                    <a:pt x="621791" y="0"/>
                  </a:lnTo>
                </a:path>
              </a:pathLst>
            </a:custGeom>
            <a:ln w="7620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5465064" y="4493196"/>
              <a:ext cx="622300" cy="3810"/>
            </a:xfrm>
            <a:custGeom>
              <a:avLst/>
              <a:gdLst/>
              <a:ahLst/>
              <a:cxnLst/>
              <a:rect l="l" t="t" r="r" b="b"/>
              <a:pathLst>
                <a:path w="622300" h="3810">
                  <a:moveTo>
                    <a:pt x="0" y="3810"/>
                  </a:moveTo>
                  <a:lnTo>
                    <a:pt x="621791" y="3810"/>
                  </a:lnTo>
                </a:path>
                <a:path w="622300" h="3810">
                  <a:moveTo>
                    <a:pt x="0" y="0"/>
                  </a:moveTo>
                  <a:lnTo>
                    <a:pt x="621791" y="0"/>
                  </a:lnTo>
                </a:path>
              </a:pathLst>
            </a:custGeom>
            <a:ln w="5461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5285232" y="4285614"/>
              <a:ext cx="180340" cy="1429385"/>
            </a:xfrm>
            <a:custGeom>
              <a:avLst/>
              <a:gdLst/>
              <a:ahLst/>
              <a:cxnLst/>
              <a:rect l="l" t="t" r="r" b="b"/>
              <a:pathLst>
                <a:path w="180339" h="1429385">
                  <a:moveTo>
                    <a:pt x="179831" y="0"/>
                  </a:moveTo>
                  <a:lnTo>
                    <a:pt x="0" y="0"/>
                  </a:lnTo>
                  <a:lnTo>
                    <a:pt x="0" y="1429385"/>
                  </a:lnTo>
                  <a:lnTo>
                    <a:pt x="179831" y="1429385"/>
                  </a:lnTo>
                  <a:lnTo>
                    <a:pt x="179831" y="0"/>
                  </a:lnTo>
                  <a:close/>
                </a:path>
              </a:pathLst>
            </a:custGeom>
            <a:solidFill>
              <a:srgbClr val="1285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6266688" y="4902834"/>
              <a:ext cx="621665" cy="405765"/>
            </a:xfrm>
            <a:custGeom>
              <a:avLst/>
              <a:gdLst/>
              <a:ahLst/>
              <a:cxnLst/>
              <a:rect l="l" t="t" r="r" b="b"/>
              <a:pathLst>
                <a:path w="621665" h="405764">
                  <a:moveTo>
                    <a:pt x="0" y="405383"/>
                  </a:moveTo>
                  <a:lnTo>
                    <a:pt x="621664" y="405383"/>
                  </a:lnTo>
                </a:path>
                <a:path w="621665" h="405764">
                  <a:moveTo>
                    <a:pt x="0" y="0"/>
                  </a:moveTo>
                  <a:lnTo>
                    <a:pt x="621664" y="0"/>
                  </a:lnTo>
                </a:path>
              </a:pathLst>
            </a:custGeom>
            <a:ln w="7620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6266688" y="4493196"/>
              <a:ext cx="621665" cy="3810"/>
            </a:xfrm>
            <a:custGeom>
              <a:avLst/>
              <a:gdLst/>
              <a:ahLst/>
              <a:cxnLst/>
              <a:rect l="l" t="t" r="r" b="b"/>
              <a:pathLst>
                <a:path w="621665" h="3810">
                  <a:moveTo>
                    <a:pt x="0" y="3810"/>
                  </a:moveTo>
                  <a:lnTo>
                    <a:pt x="621664" y="3810"/>
                  </a:lnTo>
                </a:path>
                <a:path w="621665" h="3810">
                  <a:moveTo>
                    <a:pt x="0" y="0"/>
                  </a:moveTo>
                  <a:lnTo>
                    <a:pt x="621664" y="0"/>
                  </a:lnTo>
                </a:path>
              </a:pathLst>
            </a:custGeom>
            <a:ln w="5461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2458085" y="4089018"/>
              <a:ext cx="4430395" cy="0"/>
            </a:xfrm>
            <a:custGeom>
              <a:avLst/>
              <a:gdLst/>
              <a:ahLst/>
              <a:cxnLst/>
              <a:rect l="l" t="t" r="r" b="b"/>
              <a:pathLst>
                <a:path w="4430395" h="0">
                  <a:moveTo>
                    <a:pt x="0" y="0"/>
                  </a:moveTo>
                  <a:lnTo>
                    <a:pt x="3628770" y="0"/>
                  </a:lnTo>
                </a:path>
                <a:path w="4430395" h="0">
                  <a:moveTo>
                    <a:pt x="3808603" y="0"/>
                  </a:moveTo>
                  <a:lnTo>
                    <a:pt x="4430268" y="0"/>
                  </a:lnTo>
                </a:path>
              </a:pathLst>
            </a:custGeom>
            <a:ln w="7620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6086856" y="3738371"/>
              <a:ext cx="180340" cy="1976755"/>
            </a:xfrm>
            <a:custGeom>
              <a:avLst/>
              <a:gdLst/>
              <a:ahLst/>
              <a:cxnLst/>
              <a:rect l="l" t="t" r="r" b="b"/>
              <a:pathLst>
                <a:path w="180339" h="1976754">
                  <a:moveTo>
                    <a:pt x="179832" y="0"/>
                  </a:moveTo>
                  <a:lnTo>
                    <a:pt x="0" y="0"/>
                  </a:lnTo>
                  <a:lnTo>
                    <a:pt x="0" y="1976627"/>
                  </a:lnTo>
                  <a:lnTo>
                    <a:pt x="179832" y="1976627"/>
                  </a:lnTo>
                  <a:lnTo>
                    <a:pt x="179832" y="0"/>
                  </a:lnTo>
                  <a:close/>
                </a:path>
              </a:pathLst>
            </a:custGeom>
            <a:solidFill>
              <a:srgbClr val="1285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7068185" y="4902834"/>
              <a:ext cx="622300" cy="405765"/>
            </a:xfrm>
            <a:custGeom>
              <a:avLst/>
              <a:gdLst/>
              <a:ahLst/>
              <a:cxnLst/>
              <a:rect l="l" t="t" r="r" b="b"/>
              <a:pathLst>
                <a:path w="622300" h="405764">
                  <a:moveTo>
                    <a:pt x="0" y="405383"/>
                  </a:moveTo>
                  <a:lnTo>
                    <a:pt x="621792" y="405383"/>
                  </a:lnTo>
                </a:path>
                <a:path w="622300" h="405764">
                  <a:moveTo>
                    <a:pt x="0" y="0"/>
                  </a:moveTo>
                  <a:lnTo>
                    <a:pt x="621792" y="0"/>
                  </a:lnTo>
                </a:path>
              </a:pathLst>
            </a:custGeom>
            <a:ln w="7620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7068185" y="4493196"/>
              <a:ext cx="622300" cy="3810"/>
            </a:xfrm>
            <a:custGeom>
              <a:avLst/>
              <a:gdLst/>
              <a:ahLst/>
              <a:cxnLst/>
              <a:rect l="l" t="t" r="r" b="b"/>
              <a:pathLst>
                <a:path w="622300" h="3810">
                  <a:moveTo>
                    <a:pt x="0" y="3810"/>
                  </a:moveTo>
                  <a:lnTo>
                    <a:pt x="621792" y="3810"/>
                  </a:lnTo>
                </a:path>
                <a:path w="622300" h="3810">
                  <a:moveTo>
                    <a:pt x="0" y="0"/>
                  </a:moveTo>
                  <a:lnTo>
                    <a:pt x="621792" y="0"/>
                  </a:lnTo>
                </a:path>
              </a:pathLst>
            </a:custGeom>
            <a:ln w="5461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2458085" y="3683634"/>
              <a:ext cx="5232400" cy="405765"/>
            </a:xfrm>
            <a:custGeom>
              <a:avLst/>
              <a:gdLst/>
              <a:ahLst/>
              <a:cxnLst/>
              <a:rect l="l" t="t" r="r" b="b"/>
              <a:pathLst>
                <a:path w="5232400" h="405764">
                  <a:moveTo>
                    <a:pt x="4610099" y="405384"/>
                  </a:moveTo>
                  <a:lnTo>
                    <a:pt x="5231892" y="405384"/>
                  </a:lnTo>
                </a:path>
                <a:path w="5232400" h="405764">
                  <a:moveTo>
                    <a:pt x="0" y="0"/>
                  </a:moveTo>
                  <a:lnTo>
                    <a:pt x="4430268" y="0"/>
                  </a:lnTo>
                </a:path>
                <a:path w="5232400" h="405764">
                  <a:moveTo>
                    <a:pt x="4610099" y="0"/>
                  </a:moveTo>
                  <a:lnTo>
                    <a:pt x="5231892" y="0"/>
                  </a:lnTo>
                </a:path>
              </a:pathLst>
            </a:custGeom>
            <a:ln w="7620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6888352" y="3663822"/>
              <a:ext cx="180340" cy="2051685"/>
            </a:xfrm>
            <a:custGeom>
              <a:avLst/>
              <a:gdLst/>
              <a:ahLst/>
              <a:cxnLst/>
              <a:rect l="l" t="t" r="r" b="b"/>
              <a:pathLst>
                <a:path w="180340" h="2051685">
                  <a:moveTo>
                    <a:pt x="179831" y="0"/>
                  </a:moveTo>
                  <a:lnTo>
                    <a:pt x="0" y="0"/>
                  </a:lnTo>
                  <a:lnTo>
                    <a:pt x="0" y="2051177"/>
                  </a:lnTo>
                  <a:lnTo>
                    <a:pt x="179831" y="2051177"/>
                  </a:lnTo>
                  <a:lnTo>
                    <a:pt x="179831" y="0"/>
                  </a:lnTo>
                  <a:close/>
                </a:path>
              </a:pathLst>
            </a:custGeom>
            <a:solidFill>
              <a:srgbClr val="1285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7869808" y="4902834"/>
              <a:ext cx="195580" cy="405765"/>
            </a:xfrm>
            <a:custGeom>
              <a:avLst/>
              <a:gdLst/>
              <a:ahLst/>
              <a:cxnLst/>
              <a:rect l="l" t="t" r="r" b="b"/>
              <a:pathLst>
                <a:path w="195579" h="405764">
                  <a:moveTo>
                    <a:pt x="0" y="405383"/>
                  </a:moveTo>
                  <a:lnTo>
                    <a:pt x="195072" y="405383"/>
                  </a:lnTo>
                </a:path>
                <a:path w="195579" h="405764">
                  <a:moveTo>
                    <a:pt x="0" y="0"/>
                  </a:moveTo>
                  <a:lnTo>
                    <a:pt x="195072" y="0"/>
                  </a:lnTo>
                </a:path>
              </a:pathLst>
            </a:custGeom>
            <a:ln w="7620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7869808" y="4493196"/>
              <a:ext cx="195580" cy="3810"/>
            </a:xfrm>
            <a:custGeom>
              <a:avLst/>
              <a:gdLst/>
              <a:ahLst/>
              <a:cxnLst/>
              <a:rect l="l" t="t" r="r" b="b"/>
              <a:pathLst>
                <a:path w="195579" h="3810">
                  <a:moveTo>
                    <a:pt x="0" y="3810"/>
                  </a:moveTo>
                  <a:lnTo>
                    <a:pt x="195072" y="3810"/>
                  </a:lnTo>
                </a:path>
                <a:path w="195579" h="3810">
                  <a:moveTo>
                    <a:pt x="0" y="0"/>
                  </a:moveTo>
                  <a:lnTo>
                    <a:pt x="195072" y="0"/>
                  </a:lnTo>
                </a:path>
              </a:pathLst>
            </a:custGeom>
            <a:ln w="5461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7869808" y="3683634"/>
              <a:ext cx="195580" cy="405765"/>
            </a:xfrm>
            <a:custGeom>
              <a:avLst/>
              <a:gdLst/>
              <a:ahLst/>
              <a:cxnLst/>
              <a:rect l="l" t="t" r="r" b="b"/>
              <a:pathLst>
                <a:path w="195579" h="405764">
                  <a:moveTo>
                    <a:pt x="0" y="405384"/>
                  </a:moveTo>
                  <a:lnTo>
                    <a:pt x="195072" y="405384"/>
                  </a:lnTo>
                </a:path>
                <a:path w="195579" h="405764">
                  <a:moveTo>
                    <a:pt x="0" y="0"/>
                  </a:moveTo>
                  <a:lnTo>
                    <a:pt x="195072" y="0"/>
                  </a:lnTo>
                </a:path>
              </a:pathLst>
            </a:custGeom>
            <a:ln w="7620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2458085" y="3276726"/>
              <a:ext cx="5607050" cy="0"/>
            </a:xfrm>
            <a:custGeom>
              <a:avLst/>
              <a:gdLst/>
              <a:ahLst/>
              <a:cxnLst/>
              <a:rect l="l" t="t" r="r" b="b"/>
              <a:pathLst>
                <a:path w="5607050" h="0">
                  <a:moveTo>
                    <a:pt x="0" y="0"/>
                  </a:moveTo>
                  <a:lnTo>
                    <a:pt x="5606796" y="0"/>
                  </a:lnTo>
                </a:path>
              </a:pathLst>
            </a:custGeom>
            <a:ln w="7620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7689976" y="3285743"/>
              <a:ext cx="180340" cy="2429510"/>
            </a:xfrm>
            <a:custGeom>
              <a:avLst/>
              <a:gdLst/>
              <a:ahLst/>
              <a:cxnLst/>
              <a:rect l="l" t="t" r="r" b="b"/>
              <a:pathLst>
                <a:path w="180340" h="2429510">
                  <a:moveTo>
                    <a:pt x="179831" y="0"/>
                  </a:moveTo>
                  <a:lnTo>
                    <a:pt x="0" y="0"/>
                  </a:lnTo>
                  <a:lnTo>
                    <a:pt x="0" y="2429255"/>
                  </a:lnTo>
                  <a:lnTo>
                    <a:pt x="179831" y="2429255"/>
                  </a:lnTo>
                  <a:lnTo>
                    <a:pt x="179831" y="0"/>
                  </a:lnTo>
                  <a:close/>
                </a:path>
              </a:pathLst>
            </a:custGeom>
            <a:solidFill>
              <a:srgbClr val="1285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2653284" y="5399658"/>
              <a:ext cx="4987925" cy="315595"/>
            </a:xfrm>
            <a:custGeom>
              <a:avLst/>
              <a:gdLst/>
              <a:ahLst/>
              <a:cxnLst/>
              <a:rect l="l" t="t" r="r" b="b"/>
              <a:pathLst>
                <a:path w="4987925" h="315595">
                  <a:moveTo>
                    <a:pt x="179705" y="300228"/>
                  </a:moveTo>
                  <a:lnTo>
                    <a:pt x="0" y="300228"/>
                  </a:lnTo>
                  <a:lnTo>
                    <a:pt x="0" y="315341"/>
                  </a:lnTo>
                  <a:lnTo>
                    <a:pt x="179705" y="315341"/>
                  </a:lnTo>
                  <a:lnTo>
                    <a:pt x="179705" y="300228"/>
                  </a:lnTo>
                  <a:close/>
                </a:path>
                <a:path w="4987925" h="315595">
                  <a:moveTo>
                    <a:pt x="981329" y="137160"/>
                  </a:moveTo>
                  <a:lnTo>
                    <a:pt x="801497" y="137160"/>
                  </a:lnTo>
                  <a:lnTo>
                    <a:pt x="801497" y="315341"/>
                  </a:lnTo>
                  <a:lnTo>
                    <a:pt x="981329" y="315341"/>
                  </a:lnTo>
                  <a:lnTo>
                    <a:pt x="981329" y="137160"/>
                  </a:lnTo>
                  <a:close/>
                </a:path>
                <a:path w="4987925" h="315595">
                  <a:moveTo>
                    <a:pt x="1783080" y="193421"/>
                  </a:moveTo>
                  <a:lnTo>
                    <a:pt x="1603248" y="193421"/>
                  </a:lnTo>
                  <a:lnTo>
                    <a:pt x="1603248" y="315341"/>
                  </a:lnTo>
                  <a:lnTo>
                    <a:pt x="1783080" y="315341"/>
                  </a:lnTo>
                  <a:lnTo>
                    <a:pt x="1783080" y="193421"/>
                  </a:lnTo>
                  <a:close/>
                </a:path>
                <a:path w="4987925" h="315595">
                  <a:moveTo>
                    <a:pt x="2584704" y="114300"/>
                  </a:moveTo>
                  <a:lnTo>
                    <a:pt x="2404872" y="114300"/>
                  </a:lnTo>
                  <a:lnTo>
                    <a:pt x="2404872" y="315341"/>
                  </a:lnTo>
                  <a:lnTo>
                    <a:pt x="2584704" y="315341"/>
                  </a:lnTo>
                  <a:lnTo>
                    <a:pt x="2584704" y="114300"/>
                  </a:lnTo>
                  <a:close/>
                </a:path>
                <a:path w="4987925" h="315595">
                  <a:moveTo>
                    <a:pt x="3384804" y="42545"/>
                  </a:moveTo>
                  <a:lnTo>
                    <a:pt x="3206369" y="42545"/>
                  </a:lnTo>
                  <a:lnTo>
                    <a:pt x="3206369" y="315341"/>
                  </a:lnTo>
                  <a:lnTo>
                    <a:pt x="3384804" y="315341"/>
                  </a:lnTo>
                  <a:lnTo>
                    <a:pt x="3384804" y="42545"/>
                  </a:lnTo>
                  <a:close/>
                </a:path>
                <a:path w="4987925" h="315595">
                  <a:moveTo>
                    <a:pt x="4186301" y="89789"/>
                  </a:moveTo>
                  <a:lnTo>
                    <a:pt x="4006469" y="89789"/>
                  </a:lnTo>
                  <a:lnTo>
                    <a:pt x="4006469" y="315341"/>
                  </a:lnTo>
                  <a:lnTo>
                    <a:pt x="4186301" y="315341"/>
                  </a:lnTo>
                  <a:lnTo>
                    <a:pt x="4186301" y="89789"/>
                  </a:lnTo>
                  <a:close/>
                </a:path>
                <a:path w="4987925" h="315595">
                  <a:moveTo>
                    <a:pt x="4987925" y="0"/>
                  </a:moveTo>
                  <a:lnTo>
                    <a:pt x="4808093" y="0"/>
                  </a:lnTo>
                  <a:lnTo>
                    <a:pt x="4808093" y="315341"/>
                  </a:lnTo>
                  <a:lnTo>
                    <a:pt x="4987925" y="315341"/>
                  </a:lnTo>
                  <a:lnTo>
                    <a:pt x="4987925" y="0"/>
                  </a:lnTo>
                  <a:close/>
                </a:path>
              </a:pathLst>
            </a:custGeom>
            <a:solidFill>
              <a:srgbClr val="2E2F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2458085" y="5714999"/>
              <a:ext cx="5607050" cy="0"/>
            </a:xfrm>
            <a:custGeom>
              <a:avLst/>
              <a:gdLst/>
              <a:ahLst/>
              <a:cxnLst/>
              <a:rect l="l" t="t" r="r" b="b"/>
              <a:pathLst>
                <a:path w="5607050" h="0">
                  <a:moveTo>
                    <a:pt x="0" y="0"/>
                  </a:moveTo>
                  <a:lnTo>
                    <a:pt x="5606796" y="0"/>
                  </a:lnTo>
                </a:path>
              </a:pathLst>
            </a:custGeom>
            <a:ln w="7620">
              <a:solidFill>
                <a:srgbClr val="DADBF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 descr=""/>
          <p:cNvSpPr/>
          <p:nvPr/>
        </p:nvSpPr>
        <p:spPr>
          <a:xfrm>
            <a:off x="2458085" y="2871342"/>
            <a:ext cx="5607050" cy="0"/>
          </a:xfrm>
          <a:custGeom>
            <a:avLst/>
            <a:gdLst/>
            <a:ahLst/>
            <a:cxnLst/>
            <a:rect l="l" t="t" r="r" b="b"/>
            <a:pathLst>
              <a:path w="5607050" h="0">
                <a:moveTo>
                  <a:pt x="0" y="0"/>
                </a:moveTo>
                <a:lnTo>
                  <a:pt x="5606796" y="0"/>
                </a:lnTo>
              </a:path>
            </a:pathLst>
          </a:custGeom>
          <a:ln w="7620">
            <a:solidFill>
              <a:srgbClr val="DADB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 descr=""/>
          <p:cNvSpPr txBox="1"/>
          <p:nvPr/>
        </p:nvSpPr>
        <p:spPr>
          <a:xfrm>
            <a:off x="2122423" y="5228463"/>
            <a:ext cx="260985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50">
                <a:solidFill>
                  <a:srgbClr val="5F60C5"/>
                </a:solidFill>
                <a:latin typeface="Arial"/>
                <a:cs typeface="Arial"/>
              </a:rPr>
              <a:t>1.00%</a:t>
            </a:r>
            <a:endParaRPr sz="750">
              <a:latin typeface="Arial"/>
              <a:cs typeface="Arial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2122423" y="4821428"/>
            <a:ext cx="260985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50">
                <a:solidFill>
                  <a:srgbClr val="5F60C5"/>
                </a:solidFill>
                <a:latin typeface="Arial"/>
                <a:cs typeface="Arial"/>
              </a:rPr>
              <a:t>2.00%</a:t>
            </a:r>
            <a:endParaRPr sz="750">
              <a:latin typeface="Arial"/>
              <a:cs typeface="Arial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2122423" y="4416171"/>
            <a:ext cx="260985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50">
                <a:solidFill>
                  <a:srgbClr val="5F60C5"/>
                </a:solidFill>
                <a:latin typeface="Arial"/>
                <a:cs typeface="Arial"/>
              </a:rPr>
              <a:t>3.00%</a:t>
            </a:r>
            <a:endParaRPr sz="750">
              <a:latin typeface="Arial"/>
              <a:cs typeface="Arial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2122423" y="4009263"/>
            <a:ext cx="260985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50">
                <a:solidFill>
                  <a:srgbClr val="5F60C5"/>
                </a:solidFill>
                <a:latin typeface="Arial"/>
                <a:cs typeface="Arial"/>
              </a:rPr>
              <a:t>4.00%</a:t>
            </a:r>
            <a:endParaRPr sz="750">
              <a:latin typeface="Arial"/>
              <a:cs typeface="Arial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2122423" y="3602227"/>
            <a:ext cx="260985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50">
                <a:solidFill>
                  <a:srgbClr val="5F60C5"/>
                </a:solidFill>
                <a:latin typeface="Arial"/>
                <a:cs typeface="Arial"/>
              </a:rPr>
              <a:t>5.00%</a:t>
            </a:r>
            <a:endParaRPr sz="750">
              <a:latin typeface="Arial"/>
              <a:cs typeface="Arial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2122423" y="3196971"/>
            <a:ext cx="260985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50">
                <a:solidFill>
                  <a:srgbClr val="5F60C5"/>
                </a:solidFill>
                <a:latin typeface="Arial"/>
                <a:cs typeface="Arial"/>
              </a:rPr>
              <a:t>6.00%</a:t>
            </a:r>
            <a:endParaRPr sz="750">
              <a:latin typeface="Arial"/>
              <a:cs typeface="Arial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2122423" y="2790063"/>
            <a:ext cx="260985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50">
                <a:solidFill>
                  <a:srgbClr val="5F60C5"/>
                </a:solidFill>
                <a:latin typeface="Arial"/>
                <a:cs typeface="Arial"/>
              </a:rPr>
              <a:t>7.00%</a:t>
            </a:r>
            <a:endParaRPr sz="750">
              <a:latin typeface="Arial"/>
              <a:cs typeface="Arial"/>
            </a:endParaRPr>
          </a:p>
        </p:txBody>
      </p:sp>
      <p:sp>
        <p:nvSpPr>
          <p:cNvPr id="38" name="object 38" descr=""/>
          <p:cNvSpPr/>
          <p:nvPr/>
        </p:nvSpPr>
        <p:spPr>
          <a:xfrm>
            <a:off x="4891913" y="6019800"/>
            <a:ext cx="52069" cy="52069"/>
          </a:xfrm>
          <a:custGeom>
            <a:avLst/>
            <a:gdLst/>
            <a:ahLst/>
            <a:cxnLst/>
            <a:rect l="l" t="t" r="r" b="b"/>
            <a:pathLst>
              <a:path w="52070" h="52070">
                <a:moveTo>
                  <a:pt x="51815" y="0"/>
                </a:moveTo>
                <a:lnTo>
                  <a:pt x="0" y="0"/>
                </a:lnTo>
                <a:lnTo>
                  <a:pt x="0" y="51688"/>
                </a:lnTo>
                <a:lnTo>
                  <a:pt x="51815" y="51688"/>
                </a:lnTo>
                <a:lnTo>
                  <a:pt x="51815" y="0"/>
                </a:lnTo>
                <a:close/>
              </a:path>
            </a:pathLst>
          </a:custGeom>
          <a:solidFill>
            <a:srgbClr val="2E2F8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 descr=""/>
          <p:cNvSpPr/>
          <p:nvPr/>
        </p:nvSpPr>
        <p:spPr>
          <a:xfrm>
            <a:off x="5154040" y="6019800"/>
            <a:ext cx="52069" cy="52069"/>
          </a:xfrm>
          <a:custGeom>
            <a:avLst/>
            <a:gdLst/>
            <a:ahLst/>
            <a:cxnLst/>
            <a:rect l="l" t="t" r="r" b="b"/>
            <a:pathLst>
              <a:path w="52070" h="52070">
                <a:moveTo>
                  <a:pt x="51815" y="0"/>
                </a:moveTo>
                <a:lnTo>
                  <a:pt x="0" y="0"/>
                </a:lnTo>
                <a:lnTo>
                  <a:pt x="0" y="51688"/>
                </a:lnTo>
                <a:lnTo>
                  <a:pt x="51815" y="51688"/>
                </a:lnTo>
                <a:lnTo>
                  <a:pt x="51815" y="0"/>
                </a:lnTo>
                <a:close/>
              </a:path>
            </a:pathLst>
          </a:custGeom>
          <a:solidFill>
            <a:srgbClr val="1285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 descr=""/>
          <p:cNvSpPr txBox="1"/>
          <p:nvPr/>
        </p:nvSpPr>
        <p:spPr>
          <a:xfrm>
            <a:off x="2122423" y="5623534"/>
            <a:ext cx="5908675" cy="481330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5"/>
              </a:spcBef>
            </a:pPr>
            <a:r>
              <a:rPr dirty="0" sz="750" spc="-10">
                <a:solidFill>
                  <a:srgbClr val="5F60C5"/>
                </a:solidFill>
                <a:latin typeface="Arial"/>
                <a:cs typeface="Arial"/>
              </a:rPr>
              <a:t>0.00%</a:t>
            </a:r>
            <a:endParaRPr sz="750">
              <a:latin typeface="Arial"/>
              <a:cs typeface="Arial"/>
            </a:endParaRPr>
          </a:p>
          <a:p>
            <a:pPr marL="372110">
              <a:lnSpc>
                <a:spcPct val="100000"/>
              </a:lnSpc>
              <a:spcBef>
                <a:spcPts val="70"/>
              </a:spcBef>
            </a:pPr>
            <a:r>
              <a:rPr dirty="0" sz="750" spc="-65">
                <a:solidFill>
                  <a:srgbClr val="5F60C5"/>
                </a:solidFill>
                <a:latin typeface="Arial"/>
                <a:cs typeface="Arial"/>
              </a:rPr>
              <a:t>Jul</a:t>
            </a:r>
            <a:r>
              <a:rPr dirty="0" sz="750" spc="-45">
                <a:solidFill>
                  <a:srgbClr val="5F60C5"/>
                </a:solidFill>
                <a:latin typeface="Arial"/>
                <a:cs typeface="Arial"/>
              </a:rPr>
              <a:t> 2015</a:t>
            </a:r>
            <a:r>
              <a:rPr dirty="0" sz="750" spc="-35">
                <a:solidFill>
                  <a:srgbClr val="5F60C5"/>
                </a:solidFill>
                <a:latin typeface="Arial"/>
                <a:cs typeface="Arial"/>
              </a:rPr>
              <a:t> </a:t>
            </a:r>
            <a:r>
              <a:rPr dirty="0" sz="750" spc="-30">
                <a:solidFill>
                  <a:srgbClr val="5F60C5"/>
                </a:solidFill>
                <a:latin typeface="Arial"/>
                <a:cs typeface="Arial"/>
              </a:rPr>
              <a:t>-</a:t>
            </a:r>
            <a:r>
              <a:rPr dirty="0" sz="750" spc="-40">
                <a:solidFill>
                  <a:srgbClr val="5F60C5"/>
                </a:solidFill>
                <a:latin typeface="Arial"/>
                <a:cs typeface="Arial"/>
              </a:rPr>
              <a:t> </a:t>
            </a:r>
            <a:r>
              <a:rPr dirty="0" sz="750" spc="-75">
                <a:solidFill>
                  <a:srgbClr val="5F60C5"/>
                </a:solidFill>
                <a:latin typeface="Arial"/>
                <a:cs typeface="Arial"/>
              </a:rPr>
              <a:t>Jun</a:t>
            </a:r>
            <a:r>
              <a:rPr dirty="0" sz="750" spc="-40">
                <a:solidFill>
                  <a:srgbClr val="5F60C5"/>
                </a:solidFill>
                <a:latin typeface="Arial"/>
                <a:cs typeface="Arial"/>
              </a:rPr>
              <a:t> </a:t>
            </a:r>
            <a:r>
              <a:rPr dirty="0" sz="750">
                <a:solidFill>
                  <a:srgbClr val="5F60C5"/>
                </a:solidFill>
                <a:latin typeface="Arial"/>
                <a:cs typeface="Arial"/>
              </a:rPr>
              <a:t>2016</a:t>
            </a:r>
            <a:r>
              <a:rPr dirty="0" sz="750" spc="160">
                <a:solidFill>
                  <a:srgbClr val="5F60C5"/>
                </a:solidFill>
                <a:latin typeface="Arial"/>
                <a:cs typeface="Arial"/>
              </a:rPr>
              <a:t> </a:t>
            </a:r>
            <a:r>
              <a:rPr dirty="0" sz="750" spc="-65">
                <a:solidFill>
                  <a:srgbClr val="5F60C5"/>
                </a:solidFill>
                <a:latin typeface="Arial"/>
                <a:cs typeface="Arial"/>
              </a:rPr>
              <a:t>Jul</a:t>
            </a:r>
            <a:r>
              <a:rPr dirty="0" sz="750" spc="-45">
                <a:solidFill>
                  <a:srgbClr val="5F60C5"/>
                </a:solidFill>
                <a:latin typeface="Arial"/>
                <a:cs typeface="Arial"/>
              </a:rPr>
              <a:t> 2016</a:t>
            </a:r>
            <a:r>
              <a:rPr dirty="0" sz="750" spc="-35">
                <a:solidFill>
                  <a:srgbClr val="5F60C5"/>
                </a:solidFill>
                <a:latin typeface="Arial"/>
                <a:cs typeface="Arial"/>
              </a:rPr>
              <a:t> </a:t>
            </a:r>
            <a:r>
              <a:rPr dirty="0" sz="750" spc="-30">
                <a:solidFill>
                  <a:srgbClr val="5F60C5"/>
                </a:solidFill>
                <a:latin typeface="Arial"/>
                <a:cs typeface="Arial"/>
              </a:rPr>
              <a:t>-</a:t>
            </a:r>
            <a:r>
              <a:rPr dirty="0" sz="750" spc="-40">
                <a:solidFill>
                  <a:srgbClr val="5F60C5"/>
                </a:solidFill>
                <a:latin typeface="Arial"/>
                <a:cs typeface="Arial"/>
              </a:rPr>
              <a:t> </a:t>
            </a:r>
            <a:r>
              <a:rPr dirty="0" sz="750" spc="-75">
                <a:solidFill>
                  <a:srgbClr val="5F60C5"/>
                </a:solidFill>
                <a:latin typeface="Arial"/>
                <a:cs typeface="Arial"/>
              </a:rPr>
              <a:t>Jun</a:t>
            </a:r>
            <a:r>
              <a:rPr dirty="0" sz="750" spc="-40">
                <a:solidFill>
                  <a:srgbClr val="5F60C5"/>
                </a:solidFill>
                <a:latin typeface="Arial"/>
                <a:cs typeface="Arial"/>
              </a:rPr>
              <a:t> </a:t>
            </a:r>
            <a:r>
              <a:rPr dirty="0" sz="750">
                <a:solidFill>
                  <a:srgbClr val="5F60C5"/>
                </a:solidFill>
                <a:latin typeface="Arial"/>
                <a:cs typeface="Arial"/>
              </a:rPr>
              <a:t>2017</a:t>
            </a:r>
            <a:r>
              <a:rPr dirty="0" sz="750" spc="165">
                <a:solidFill>
                  <a:srgbClr val="5F60C5"/>
                </a:solidFill>
                <a:latin typeface="Arial"/>
                <a:cs typeface="Arial"/>
              </a:rPr>
              <a:t> </a:t>
            </a:r>
            <a:r>
              <a:rPr dirty="0" sz="750" spc="-65">
                <a:solidFill>
                  <a:srgbClr val="5F60C5"/>
                </a:solidFill>
                <a:latin typeface="Arial"/>
                <a:cs typeface="Arial"/>
              </a:rPr>
              <a:t>Jul</a:t>
            </a:r>
            <a:r>
              <a:rPr dirty="0" sz="750" spc="-45">
                <a:solidFill>
                  <a:srgbClr val="5F60C5"/>
                </a:solidFill>
                <a:latin typeface="Arial"/>
                <a:cs typeface="Arial"/>
              </a:rPr>
              <a:t> 2017</a:t>
            </a:r>
            <a:r>
              <a:rPr dirty="0" sz="750" spc="-35">
                <a:solidFill>
                  <a:srgbClr val="5F60C5"/>
                </a:solidFill>
                <a:latin typeface="Arial"/>
                <a:cs typeface="Arial"/>
              </a:rPr>
              <a:t> </a:t>
            </a:r>
            <a:r>
              <a:rPr dirty="0" sz="750" spc="-25">
                <a:solidFill>
                  <a:srgbClr val="5F60C5"/>
                </a:solidFill>
                <a:latin typeface="Arial"/>
                <a:cs typeface="Arial"/>
              </a:rPr>
              <a:t>-</a:t>
            </a:r>
            <a:r>
              <a:rPr dirty="0" sz="750" spc="-45">
                <a:solidFill>
                  <a:srgbClr val="5F60C5"/>
                </a:solidFill>
                <a:latin typeface="Arial"/>
                <a:cs typeface="Arial"/>
              </a:rPr>
              <a:t> </a:t>
            </a:r>
            <a:r>
              <a:rPr dirty="0" sz="750" spc="-75">
                <a:solidFill>
                  <a:srgbClr val="5F60C5"/>
                </a:solidFill>
                <a:latin typeface="Arial"/>
                <a:cs typeface="Arial"/>
              </a:rPr>
              <a:t>Jun</a:t>
            </a:r>
            <a:r>
              <a:rPr dirty="0" sz="750" spc="-40">
                <a:solidFill>
                  <a:srgbClr val="5F60C5"/>
                </a:solidFill>
                <a:latin typeface="Arial"/>
                <a:cs typeface="Arial"/>
              </a:rPr>
              <a:t> </a:t>
            </a:r>
            <a:r>
              <a:rPr dirty="0" sz="750">
                <a:solidFill>
                  <a:srgbClr val="5F60C5"/>
                </a:solidFill>
                <a:latin typeface="Arial"/>
                <a:cs typeface="Arial"/>
              </a:rPr>
              <a:t>2018</a:t>
            </a:r>
            <a:r>
              <a:rPr dirty="0" sz="750" spc="265">
                <a:solidFill>
                  <a:srgbClr val="5F60C5"/>
                </a:solidFill>
                <a:latin typeface="Arial"/>
                <a:cs typeface="Arial"/>
              </a:rPr>
              <a:t> </a:t>
            </a:r>
            <a:r>
              <a:rPr dirty="0" sz="750" spc="-65">
                <a:solidFill>
                  <a:srgbClr val="5F60C5"/>
                </a:solidFill>
                <a:latin typeface="Arial"/>
                <a:cs typeface="Arial"/>
              </a:rPr>
              <a:t>Jul</a:t>
            </a:r>
            <a:r>
              <a:rPr dirty="0" sz="750" spc="-45">
                <a:solidFill>
                  <a:srgbClr val="5F60C5"/>
                </a:solidFill>
                <a:latin typeface="Arial"/>
                <a:cs typeface="Arial"/>
              </a:rPr>
              <a:t> </a:t>
            </a:r>
            <a:r>
              <a:rPr dirty="0" sz="750" spc="-50">
                <a:solidFill>
                  <a:srgbClr val="5F60C5"/>
                </a:solidFill>
                <a:latin typeface="Arial"/>
                <a:cs typeface="Arial"/>
              </a:rPr>
              <a:t>2018</a:t>
            </a:r>
            <a:r>
              <a:rPr dirty="0" sz="750" spc="-35">
                <a:solidFill>
                  <a:srgbClr val="5F60C5"/>
                </a:solidFill>
                <a:latin typeface="Arial"/>
                <a:cs typeface="Arial"/>
              </a:rPr>
              <a:t> </a:t>
            </a:r>
            <a:r>
              <a:rPr dirty="0" sz="750" spc="-25">
                <a:solidFill>
                  <a:srgbClr val="5F60C5"/>
                </a:solidFill>
                <a:latin typeface="Arial"/>
                <a:cs typeface="Arial"/>
              </a:rPr>
              <a:t>-</a:t>
            </a:r>
            <a:r>
              <a:rPr dirty="0" sz="750" spc="-45">
                <a:solidFill>
                  <a:srgbClr val="5F60C5"/>
                </a:solidFill>
                <a:latin typeface="Arial"/>
                <a:cs typeface="Arial"/>
              </a:rPr>
              <a:t> </a:t>
            </a:r>
            <a:r>
              <a:rPr dirty="0" sz="750" spc="-70">
                <a:solidFill>
                  <a:srgbClr val="5F60C5"/>
                </a:solidFill>
                <a:latin typeface="Arial"/>
                <a:cs typeface="Arial"/>
              </a:rPr>
              <a:t>Jun</a:t>
            </a:r>
            <a:r>
              <a:rPr dirty="0" sz="750" spc="-40">
                <a:solidFill>
                  <a:srgbClr val="5F60C5"/>
                </a:solidFill>
                <a:latin typeface="Arial"/>
                <a:cs typeface="Arial"/>
              </a:rPr>
              <a:t> </a:t>
            </a:r>
            <a:r>
              <a:rPr dirty="0" sz="750">
                <a:solidFill>
                  <a:srgbClr val="5F60C5"/>
                </a:solidFill>
                <a:latin typeface="Arial"/>
                <a:cs typeface="Arial"/>
              </a:rPr>
              <a:t>2019</a:t>
            </a:r>
            <a:r>
              <a:rPr dirty="0" sz="750" spc="385">
                <a:solidFill>
                  <a:srgbClr val="5F60C5"/>
                </a:solidFill>
                <a:latin typeface="Arial"/>
                <a:cs typeface="Arial"/>
              </a:rPr>
              <a:t> </a:t>
            </a:r>
            <a:r>
              <a:rPr dirty="0" sz="750" spc="-65">
                <a:solidFill>
                  <a:srgbClr val="5F60C5"/>
                </a:solidFill>
                <a:latin typeface="Arial"/>
                <a:cs typeface="Arial"/>
              </a:rPr>
              <a:t>Jul</a:t>
            </a:r>
            <a:r>
              <a:rPr dirty="0" sz="750" spc="-45">
                <a:solidFill>
                  <a:srgbClr val="5F60C5"/>
                </a:solidFill>
                <a:latin typeface="Arial"/>
                <a:cs typeface="Arial"/>
              </a:rPr>
              <a:t> 2019- </a:t>
            </a:r>
            <a:r>
              <a:rPr dirty="0" sz="750" spc="-75">
                <a:solidFill>
                  <a:srgbClr val="5F60C5"/>
                </a:solidFill>
                <a:latin typeface="Arial"/>
                <a:cs typeface="Arial"/>
              </a:rPr>
              <a:t>Jun</a:t>
            </a:r>
            <a:r>
              <a:rPr dirty="0" sz="750" spc="-40">
                <a:solidFill>
                  <a:srgbClr val="5F60C5"/>
                </a:solidFill>
                <a:latin typeface="Arial"/>
                <a:cs typeface="Arial"/>
              </a:rPr>
              <a:t> </a:t>
            </a:r>
            <a:r>
              <a:rPr dirty="0" sz="750">
                <a:solidFill>
                  <a:srgbClr val="5F60C5"/>
                </a:solidFill>
                <a:latin typeface="Arial"/>
                <a:cs typeface="Arial"/>
              </a:rPr>
              <a:t>2020</a:t>
            </a:r>
            <a:r>
              <a:rPr dirty="0" sz="750" spc="480">
                <a:solidFill>
                  <a:srgbClr val="5F60C5"/>
                </a:solidFill>
                <a:latin typeface="Arial"/>
                <a:cs typeface="Arial"/>
              </a:rPr>
              <a:t> </a:t>
            </a:r>
            <a:r>
              <a:rPr dirty="0" sz="750" spc="-65">
                <a:solidFill>
                  <a:srgbClr val="5F60C5"/>
                </a:solidFill>
                <a:latin typeface="Arial"/>
                <a:cs typeface="Arial"/>
              </a:rPr>
              <a:t>Jul</a:t>
            </a:r>
            <a:r>
              <a:rPr dirty="0" sz="750" spc="-45">
                <a:solidFill>
                  <a:srgbClr val="5F60C5"/>
                </a:solidFill>
                <a:latin typeface="Arial"/>
                <a:cs typeface="Arial"/>
              </a:rPr>
              <a:t> 2020-</a:t>
            </a:r>
            <a:r>
              <a:rPr dirty="0" sz="750" spc="-40">
                <a:solidFill>
                  <a:srgbClr val="5F60C5"/>
                </a:solidFill>
                <a:latin typeface="Arial"/>
                <a:cs typeface="Arial"/>
              </a:rPr>
              <a:t> </a:t>
            </a:r>
            <a:r>
              <a:rPr dirty="0" sz="750" spc="-75">
                <a:solidFill>
                  <a:srgbClr val="5F60C5"/>
                </a:solidFill>
                <a:latin typeface="Arial"/>
                <a:cs typeface="Arial"/>
              </a:rPr>
              <a:t>Jun</a:t>
            </a:r>
            <a:r>
              <a:rPr dirty="0" sz="750" spc="-40">
                <a:solidFill>
                  <a:srgbClr val="5F60C5"/>
                </a:solidFill>
                <a:latin typeface="Arial"/>
                <a:cs typeface="Arial"/>
              </a:rPr>
              <a:t> </a:t>
            </a:r>
            <a:r>
              <a:rPr dirty="0" sz="750">
                <a:solidFill>
                  <a:srgbClr val="5F60C5"/>
                </a:solidFill>
                <a:latin typeface="Arial"/>
                <a:cs typeface="Arial"/>
              </a:rPr>
              <a:t>2021</a:t>
            </a:r>
            <a:r>
              <a:rPr dirty="0" sz="750" spc="475">
                <a:solidFill>
                  <a:srgbClr val="5F60C5"/>
                </a:solidFill>
                <a:latin typeface="Arial"/>
                <a:cs typeface="Arial"/>
              </a:rPr>
              <a:t> </a:t>
            </a:r>
            <a:r>
              <a:rPr dirty="0" sz="750" spc="-65">
                <a:solidFill>
                  <a:srgbClr val="5F60C5"/>
                </a:solidFill>
                <a:latin typeface="Arial"/>
                <a:cs typeface="Arial"/>
              </a:rPr>
              <a:t>Jul</a:t>
            </a:r>
            <a:r>
              <a:rPr dirty="0" sz="750" spc="-45">
                <a:solidFill>
                  <a:srgbClr val="5F60C5"/>
                </a:solidFill>
                <a:latin typeface="Arial"/>
                <a:cs typeface="Arial"/>
              </a:rPr>
              <a:t> 2021- </a:t>
            </a:r>
            <a:r>
              <a:rPr dirty="0" sz="750" spc="-70">
                <a:solidFill>
                  <a:srgbClr val="5F60C5"/>
                </a:solidFill>
                <a:latin typeface="Arial"/>
                <a:cs typeface="Arial"/>
              </a:rPr>
              <a:t>Jun</a:t>
            </a:r>
            <a:r>
              <a:rPr dirty="0" sz="750" spc="-35">
                <a:solidFill>
                  <a:srgbClr val="5F60C5"/>
                </a:solidFill>
                <a:latin typeface="Arial"/>
                <a:cs typeface="Arial"/>
              </a:rPr>
              <a:t> </a:t>
            </a:r>
            <a:r>
              <a:rPr dirty="0" sz="750" spc="-20">
                <a:solidFill>
                  <a:srgbClr val="5F60C5"/>
                </a:solidFill>
                <a:latin typeface="Arial"/>
                <a:cs typeface="Arial"/>
              </a:rPr>
              <a:t>2022</a:t>
            </a: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600">
              <a:latin typeface="Arial"/>
              <a:cs typeface="Arial"/>
            </a:endParaRPr>
          </a:p>
          <a:p>
            <a:pPr algn="ctr" marL="206375">
              <a:lnSpc>
                <a:spcPct val="100000"/>
              </a:lnSpc>
              <a:tabLst>
                <a:tab pos="468630" algn="l"/>
              </a:tabLst>
            </a:pPr>
            <a:r>
              <a:rPr dirty="0" sz="750" spc="-25">
                <a:solidFill>
                  <a:srgbClr val="5F60C5"/>
                </a:solidFill>
                <a:latin typeface="Arial"/>
                <a:cs typeface="Arial"/>
              </a:rPr>
              <a:t>ELL</a:t>
            </a:r>
            <a:r>
              <a:rPr dirty="0" sz="750">
                <a:solidFill>
                  <a:srgbClr val="5F60C5"/>
                </a:solidFill>
                <a:latin typeface="Arial"/>
                <a:cs typeface="Arial"/>
              </a:rPr>
              <a:t>	</a:t>
            </a:r>
            <a:r>
              <a:rPr dirty="0" sz="750" spc="-25">
                <a:solidFill>
                  <a:srgbClr val="5F60C5"/>
                </a:solidFill>
                <a:latin typeface="Arial"/>
                <a:cs typeface="Arial"/>
              </a:rPr>
              <a:t>ADA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47521" y="2030983"/>
            <a:ext cx="3570604" cy="8559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450" spc="-585">
                <a:solidFill>
                  <a:srgbClr val="3A3838"/>
                </a:solidFill>
              </a:rPr>
              <a:t>DEI</a:t>
            </a:r>
            <a:r>
              <a:rPr dirty="0" sz="5450" spc="-290">
                <a:solidFill>
                  <a:srgbClr val="3A3838"/>
                </a:solidFill>
              </a:rPr>
              <a:t> </a:t>
            </a:r>
            <a:r>
              <a:rPr dirty="0" sz="5450" spc="-905">
                <a:solidFill>
                  <a:srgbClr val="3A3838"/>
                </a:solidFill>
              </a:rPr>
              <a:t>EFFORTS</a:t>
            </a:r>
            <a:endParaRPr sz="5450"/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43986" y="3247644"/>
            <a:ext cx="3162300" cy="210769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9167555" y="5877637"/>
            <a:ext cx="563245" cy="461645"/>
            <a:chOff x="9167555" y="5877637"/>
            <a:chExt cx="563245" cy="461645"/>
          </a:xfrm>
        </p:grpSpPr>
        <p:sp>
          <p:nvSpPr>
            <p:cNvPr id="3" name="object 3" descr=""/>
            <p:cNvSpPr/>
            <p:nvPr/>
          </p:nvSpPr>
          <p:spPr>
            <a:xfrm>
              <a:off x="9167546" y="5877648"/>
              <a:ext cx="563245" cy="461645"/>
            </a:xfrm>
            <a:custGeom>
              <a:avLst/>
              <a:gdLst/>
              <a:ahLst/>
              <a:cxnLst/>
              <a:rect l="l" t="t" r="r" b="b"/>
              <a:pathLst>
                <a:path w="563245" h="461645">
                  <a:moveTo>
                    <a:pt x="328371" y="302298"/>
                  </a:moveTo>
                  <a:lnTo>
                    <a:pt x="276275" y="287413"/>
                  </a:lnTo>
                  <a:lnTo>
                    <a:pt x="231470" y="267792"/>
                  </a:lnTo>
                  <a:lnTo>
                    <a:pt x="193230" y="243281"/>
                  </a:lnTo>
                  <a:lnTo>
                    <a:pt x="160832" y="213702"/>
                  </a:lnTo>
                  <a:lnTo>
                    <a:pt x="133578" y="178904"/>
                  </a:lnTo>
                  <a:lnTo>
                    <a:pt x="110744" y="138734"/>
                  </a:lnTo>
                  <a:lnTo>
                    <a:pt x="91630" y="93002"/>
                  </a:lnTo>
                  <a:lnTo>
                    <a:pt x="75514" y="41567"/>
                  </a:lnTo>
                  <a:lnTo>
                    <a:pt x="58051" y="9359"/>
                  </a:lnTo>
                  <a:lnTo>
                    <a:pt x="34620" y="0"/>
                  </a:lnTo>
                  <a:lnTo>
                    <a:pt x="12763" y="9944"/>
                  </a:lnTo>
                  <a:lnTo>
                    <a:pt x="0" y="35687"/>
                  </a:lnTo>
                  <a:lnTo>
                    <a:pt x="3886" y="73698"/>
                  </a:lnTo>
                  <a:lnTo>
                    <a:pt x="23507" y="120446"/>
                  </a:lnTo>
                  <a:lnTo>
                    <a:pt x="47777" y="161328"/>
                  </a:lnTo>
                  <a:lnTo>
                    <a:pt x="76466" y="196583"/>
                  </a:lnTo>
                  <a:lnTo>
                    <a:pt x="109334" y="226428"/>
                  </a:lnTo>
                  <a:lnTo>
                    <a:pt x="146151" y="251091"/>
                  </a:lnTo>
                  <a:lnTo>
                    <a:pt x="186690" y="270776"/>
                  </a:lnTo>
                  <a:lnTo>
                    <a:pt x="230733" y="285737"/>
                  </a:lnTo>
                  <a:lnTo>
                    <a:pt x="278028" y="296164"/>
                  </a:lnTo>
                  <a:lnTo>
                    <a:pt x="328371" y="302298"/>
                  </a:lnTo>
                  <a:close/>
                </a:path>
                <a:path w="563245" h="461645">
                  <a:moveTo>
                    <a:pt x="389331" y="300774"/>
                  </a:moveTo>
                  <a:lnTo>
                    <a:pt x="336689" y="316890"/>
                  </a:lnTo>
                  <a:lnTo>
                    <a:pt x="287845" y="323634"/>
                  </a:lnTo>
                  <a:lnTo>
                    <a:pt x="241947" y="321360"/>
                  </a:lnTo>
                  <a:lnTo>
                    <a:pt x="198158" y="310426"/>
                  </a:lnTo>
                  <a:lnTo>
                    <a:pt x="155613" y="291160"/>
                  </a:lnTo>
                  <a:lnTo>
                    <a:pt x="113487" y="263906"/>
                  </a:lnTo>
                  <a:lnTo>
                    <a:pt x="70942" y="229019"/>
                  </a:lnTo>
                  <a:lnTo>
                    <a:pt x="34912" y="213042"/>
                  </a:lnTo>
                  <a:lnTo>
                    <a:pt x="11785" y="225640"/>
                  </a:lnTo>
                  <a:lnTo>
                    <a:pt x="8712" y="254800"/>
                  </a:lnTo>
                  <a:lnTo>
                    <a:pt x="32842" y="288455"/>
                  </a:lnTo>
                  <a:lnTo>
                    <a:pt x="75069" y="317207"/>
                  </a:lnTo>
                  <a:lnTo>
                    <a:pt x="118287" y="337350"/>
                  </a:lnTo>
                  <a:lnTo>
                    <a:pt x="162356" y="349313"/>
                  </a:lnTo>
                  <a:lnTo>
                    <a:pt x="207086" y="353479"/>
                  </a:lnTo>
                  <a:lnTo>
                    <a:pt x="252310" y="350304"/>
                  </a:lnTo>
                  <a:lnTo>
                    <a:pt x="297865" y="340182"/>
                  </a:lnTo>
                  <a:lnTo>
                    <a:pt x="343598" y="323532"/>
                  </a:lnTo>
                  <a:lnTo>
                    <a:pt x="389331" y="300774"/>
                  </a:lnTo>
                  <a:close/>
                </a:path>
                <a:path w="563245" h="461645">
                  <a:moveTo>
                    <a:pt x="462610" y="248831"/>
                  </a:moveTo>
                  <a:lnTo>
                    <a:pt x="432854" y="289179"/>
                  </a:lnTo>
                  <a:lnTo>
                    <a:pt x="400837" y="320560"/>
                  </a:lnTo>
                  <a:lnTo>
                    <a:pt x="366141" y="343725"/>
                  </a:lnTo>
                  <a:lnTo>
                    <a:pt x="328383" y="359435"/>
                  </a:lnTo>
                  <a:lnTo>
                    <a:pt x="287147" y="368427"/>
                  </a:lnTo>
                  <a:lnTo>
                    <a:pt x="242062" y="371436"/>
                  </a:lnTo>
                  <a:lnTo>
                    <a:pt x="192735" y="369227"/>
                  </a:lnTo>
                  <a:lnTo>
                    <a:pt x="157708" y="376237"/>
                  </a:lnTo>
                  <a:lnTo>
                    <a:pt x="147497" y="397827"/>
                  </a:lnTo>
                  <a:lnTo>
                    <a:pt x="160705" y="421144"/>
                  </a:lnTo>
                  <a:lnTo>
                    <a:pt x="195910" y="433362"/>
                  </a:lnTo>
                  <a:lnTo>
                    <a:pt x="248653" y="430187"/>
                  </a:lnTo>
                  <a:lnTo>
                    <a:pt x="296075" y="418376"/>
                  </a:lnTo>
                  <a:lnTo>
                    <a:pt x="338416" y="398487"/>
                  </a:lnTo>
                  <a:lnTo>
                    <a:pt x="375970" y="371055"/>
                  </a:lnTo>
                  <a:lnTo>
                    <a:pt x="409003" y="336600"/>
                  </a:lnTo>
                  <a:lnTo>
                    <a:pt x="437794" y="295694"/>
                  </a:lnTo>
                  <a:lnTo>
                    <a:pt x="462610" y="248831"/>
                  </a:lnTo>
                  <a:close/>
                </a:path>
                <a:path w="563245" h="461645">
                  <a:moveTo>
                    <a:pt x="491439" y="271856"/>
                  </a:moveTo>
                  <a:lnTo>
                    <a:pt x="488137" y="220408"/>
                  </a:lnTo>
                  <a:lnTo>
                    <a:pt x="476199" y="166662"/>
                  </a:lnTo>
                  <a:lnTo>
                    <a:pt x="479272" y="218109"/>
                  </a:lnTo>
                  <a:lnTo>
                    <a:pt x="473405" y="263550"/>
                  </a:lnTo>
                  <a:lnTo>
                    <a:pt x="458724" y="304101"/>
                  </a:lnTo>
                  <a:lnTo>
                    <a:pt x="435419" y="340842"/>
                  </a:lnTo>
                  <a:lnTo>
                    <a:pt x="403644" y="374891"/>
                  </a:lnTo>
                  <a:lnTo>
                    <a:pt x="363550" y="407327"/>
                  </a:lnTo>
                  <a:lnTo>
                    <a:pt x="343789" y="432841"/>
                  </a:lnTo>
                  <a:lnTo>
                    <a:pt x="349592" y="453644"/>
                  </a:lnTo>
                  <a:lnTo>
                    <a:pt x="372275" y="461606"/>
                  </a:lnTo>
                  <a:lnTo>
                    <a:pt x="403174" y="448602"/>
                  </a:lnTo>
                  <a:lnTo>
                    <a:pt x="441972" y="409359"/>
                  </a:lnTo>
                  <a:lnTo>
                    <a:pt x="469112" y="366623"/>
                  </a:lnTo>
                  <a:lnTo>
                    <a:pt x="485355" y="320687"/>
                  </a:lnTo>
                  <a:lnTo>
                    <a:pt x="491439" y="271856"/>
                  </a:lnTo>
                  <a:close/>
                </a:path>
                <a:path w="563245" h="461645">
                  <a:moveTo>
                    <a:pt x="563194" y="298335"/>
                  </a:moveTo>
                  <a:lnTo>
                    <a:pt x="556082" y="253187"/>
                  </a:lnTo>
                  <a:lnTo>
                    <a:pt x="539572" y="212255"/>
                  </a:lnTo>
                  <a:lnTo>
                    <a:pt x="514426" y="175399"/>
                  </a:lnTo>
                  <a:lnTo>
                    <a:pt x="481406" y="142443"/>
                  </a:lnTo>
                  <a:lnTo>
                    <a:pt x="441274" y="113195"/>
                  </a:lnTo>
                  <a:lnTo>
                    <a:pt x="479539" y="153111"/>
                  </a:lnTo>
                  <a:lnTo>
                    <a:pt x="503885" y="195008"/>
                  </a:lnTo>
                  <a:lnTo>
                    <a:pt x="515797" y="240131"/>
                  </a:lnTo>
                  <a:lnTo>
                    <a:pt x="516750" y="289712"/>
                  </a:lnTo>
                  <a:lnTo>
                    <a:pt x="508203" y="344970"/>
                  </a:lnTo>
                  <a:lnTo>
                    <a:pt x="510717" y="373507"/>
                  </a:lnTo>
                  <a:lnTo>
                    <a:pt x="527265" y="383578"/>
                  </a:lnTo>
                  <a:lnTo>
                    <a:pt x="547255" y="375081"/>
                  </a:lnTo>
                  <a:lnTo>
                    <a:pt x="560146" y="347891"/>
                  </a:lnTo>
                  <a:lnTo>
                    <a:pt x="563194" y="298335"/>
                  </a:lnTo>
                  <a:close/>
                </a:path>
              </a:pathLst>
            </a:custGeom>
            <a:solidFill>
              <a:srgbClr val="29863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59341" y="6006211"/>
              <a:ext cx="134111" cy="134112"/>
            </a:xfrm>
            <a:prstGeom prst="rect">
              <a:avLst/>
            </a:prstGeom>
          </p:spPr>
        </p:pic>
      </p:grpSp>
      <p:sp>
        <p:nvSpPr>
          <p:cNvPr id="5" name="object 5" descr=""/>
          <p:cNvSpPr/>
          <p:nvPr/>
        </p:nvSpPr>
        <p:spPr>
          <a:xfrm>
            <a:off x="0" y="6493890"/>
            <a:ext cx="10058400" cy="222885"/>
          </a:xfrm>
          <a:custGeom>
            <a:avLst/>
            <a:gdLst/>
            <a:ahLst/>
            <a:cxnLst/>
            <a:rect l="l" t="t" r="r" b="b"/>
            <a:pathLst>
              <a:path w="10058400" h="222884">
                <a:moveTo>
                  <a:pt x="10058400" y="0"/>
                </a:moveTo>
                <a:lnTo>
                  <a:pt x="0" y="0"/>
                </a:lnTo>
                <a:lnTo>
                  <a:pt x="0" y="222377"/>
                </a:lnTo>
                <a:lnTo>
                  <a:pt x="10058400" y="222377"/>
                </a:lnTo>
                <a:lnTo>
                  <a:pt x="10058400" y="0"/>
                </a:lnTo>
                <a:close/>
              </a:path>
            </a:pathLst>
          </a:custGeom>
          <a:solidFill>
            <a:srgbClr val="2E2F8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0" y="1369594"/>
            <a:ext cx="440690" cy="734695"/>
          </a:xfrm>
          <a:custGeom>
            <a:avLst/>
            <a:gdLst/>
            <a:ahLst/>
            <a:cxnLst/>
            <a:rect l="l" t="t" r="r" b="b"/>
            <a:pathLst>
              <a:path w="440690" h="734694">
                <a:moveTo>
                  <a:pt x="0" y="0"/>
                </a:moveTo>
                <a:lnTo>
                  <a:pt x="0" y="734177"/>
                </a:lnTo>
                <a:lnTo>
                  <a:pt x="440309" y="367892"/>
                </a:lnTo>
                <a:lnTo>
                  <a:pt x="0" y="0"/>
                </a:lnTo>
                <a:close/>
              </a:path>
            </a:pathLst>
          </a:custGeom>
          <a:solidFill>
            <a:srgbClr val="1285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420"/>
              <a:t>Revised</a:t>
            </a:r>
            <a:r>
              <a:rPr dirty="0" spc="-440"/>
              <a:t> </a:t>
            </a:r>
            <a:r>
              <a:rPr dirty="0" spc="-254"/>
              <a:t>Optional</a:t>
            </a:r>
            <a:r>
              <a:rPr dirty="0" spc="-400"/>
              <a:t> </a:t>
            </a:r>
            <a:r>
              <a:rPr dirty="0" spc="-330"/>
              <a:t>Demographic</a:t>
            </a:r>
            <a:r>
              <a:rPr dirty="0" spc="-440"/>
              <a:t> </a:t>
            </a:r>
            <a:r>
              <a:rPr dirty="0" spc="-335"/>
              <a:t>Questions</a:t>
            </a:r>
          </a:p>
        </p:txBody>
      </p:sp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00218" y="2970276"/>
            <a:ext cx="3791686" cy="2281428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4934077" y="2346705"/>
            <a:ext cx="1757680" cy="2520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450" spc="-165">
                <a:solidFill>
                  <a:srgbClr val="3D762A"/>
                </a:solidFill>
                <a:latin typeface="Arial"/>
                <a:cs typeface="Arial"/>
              </a:rPr>
              <a:t>CANDIDATE</a:t>
            </a:r>
            <a:r>
              <a:rPr dirty="0" sz="1450" spc="-40">
                <a:solidFill>
                  <a:srgbClr val="3D762A"/>
                </a:solidFill>
                <a:latin typeface="Arial"/>
                <a:cs typeface="Arial"/>
              </a:rPr>
              <a:t> </a:t>
            </a:r>
            <a:r>
              <a:rPr dirty="0" sz="1450" spc="-145">
                <a:solidFill>
                  <a:srgbClr val="3D762A"/>
                </a:solidFill>
                <a:latin typeface="Arial"/>
                <a:cs typeface="Arial"/>
              </a:rPr>
              <a:t>ETHNICITY</a:t>
            </a:r>
            <a:endParaRPr sz="1450">
              <a:latin typeface="Arial"/>
              <a:cs typeface="Arial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1669669" y="3128136"/>
            <a:ext cx="2380615" cy="1881505"/>
            <a:chOff x="1669669" y="3128136"/>
            <a:chExt cx="2380615" cy="1881505"/>
          </a:xfrm>
        </p:grpSpPr>
        <p:sp>
          <p:nvSpPr>
            <p:cNvPr id="11" name="object 11" descr=""/>
            <p:cNvSpPr/>
            <p:nvPr/>
          </p:nvSpPr>
          <p:spPr>
            <a:xfrm>
              <a:off x="2238756" y="3258311"/>
              <a:ext cx="1619885" cy="1751330"/>
            </a:xfrm>
            <a:custGeom>
              <a:avLst/>
              <a:gdLst/>
              <a:ahLst/>
              <a:cxnLst/>
              <a:rect l="l" t="t" r="r" b="b"/>
              <a:pathLst>
                <a:path w="1619885" h="1751329">
                  <a:moveTo>
                    <a:pt x="745236" y="0"/>
                  </a:moveTo>
                  <a:lnTo>
                    <a:pt x="745236" y="874902"/>
                  </a:lnTo>
                  <a:lnTo>
                    <a:pt x="0" y="1332102"/>
                  </a:lnTo>
                  <a:lnTo>
                    <a:pt x="27541" y="1374581"/>
                  </a:lnTo>
                  <a:lnTo>
                    <a:pt x="57266" y="1415111"/>
                  </a:lnTo>
                  <a:lnTo>
                    <a:pt x="89069" y="1453634"/>
                  </a:lnTo>
                  <a:lnTo>
                    <a:pt x="122848" y="1490093"/>
                  </a:lnTo>
                  <a:lnTo>
                    <a:pt x="158499" y="1524428"/>
                  </a:lnTo>
                  <a:lnTo>
                    <a:pt x="195918" y="1556582"/>
                  </a:lnTo>
                  <a:lnTo>
                    <a:pt x="235003" y="1586497"/>
                  </a:lnTo>
                  <a:lnTo>
                    <a:pt x="275649" y="1614116"/>
                  </a:lnTo>
                  <a:lnTo>
                    <a:pt x="317753" y="1639379"/>
                  </a:lnTo>
                  <a:lnTo>
                    <a:pt x="361213" y="1662229"/>
                  </a:lnTo>
                  <a:lnTo>
                    <a:pt x="405923" y="1682609"/>
                  </a:lnTo>
                  <a:lnTo>
                    <a:pt x="451781" y="1700459"/>
                  </a:lnTo>
                  <a:lnTo>
                    <a:pt x="498683" y="1715722"/>
                  </a:lnTo>
                  <a:lnTo>
                    <a:pt x="546526" y="1728340"/>
                  </a:lnTo>
                  <a:lnTo>
                    <a:pt x="595206" y="1738256"/>
                  </a:lnTo>
                  <a:lnTo>
                    <a:pt x="644620" y="1745410"/>
                  </a:lnTo>
                  <a:lnTo>
                    <a:pt x="694664" y="1749745"/>
                  </a:lnTo>
                  <a:lnTo>
                    <a:pt x="745236" y="1751202"/>
                  </a:lnTo>
                  <a:lnTo>
                    <a:pt x="793230" y="1749903"/>
                  </a:lnTo>
                  <a:lnTo>
                    <a:pt x="840547" y="1746050"/>
                  </a:lnTo>
                  <a:lnTo>
                    <a:pt x="887121" y="1739710"/>
                  </a:lnTo>
                  <a:lnTo>
                    <a:pt x="932884" y="1730951"/>
                  </a:lnTo>
                  <a:lnTo>
                    <a:pt x="977770" y="1719841"/>
                  </a:lnTo>
                  <a:lnTo>
                    <a:pt x="1021712" y="1706446"/>
                  </a:lnTo>
                  <a:lnTo>
                    <a:pt x="1064644" y="1690834"/>
                  </a:lnTo>
                  <a:lnTo>
                    <a:pt x="1106499" y="1673073"/>
                  </a:lnTo>
                  <a:lnTo>
                    <a:pt x="1147210" y="1653229"/>
                  </a:lnTo>
                  <a:lnTo>
                    <a:pt x="1186711" y="1631371"/>
                  </a:lnTo>
                  <a:lnTo>
                    <a:pt x="1224935" y="1607565"/>
                  </a:lnTo>
                  <a:lnTo>
                    <a:pt x="1261815" y="1581880"/>
                  </a:lnTo>
                  <a:lnTo>
                    <a:pt x="1297284" y="1554382"/>
                  </a:lnTo>
                  <a:lnTo>
                    <a:pt x="1331277" y="1525139"/>
                  </a:lnTo>
                  <a:lnTo>
                    <a:pt x="1363726" y="1494218"/>
                  </a:lnTo>
                  <a:lnTo>
                    <a:pt x="1394564" y="1461687"/>
                  </a:lnTo>
                  <a:lnTo>
                    <a:pt x="1423725" y="1427613"/>
                  </a:lnTo>
                  <a:lnTo>
                    <a:pt x="1451143" y="1392063"/>
                  </a:lnTo>
                  <a:lnTo>
                    <a:pt x="1476751" y="1355105"/>
                  </a:lnTo>
                  <a:lnTo>
                    <a:pt x="1500481" y="1316806"/>
                  </a:lnTo>
                  <a:lnTo>
                    <a:pt x="1522268" y="1277234"/>
                  </a:lnTo>
                  <a:lnTo>
                    <a:pt x="1542044" y="1236456"/>
                  </a:lnTo>
                  <a:lnTo>
                    <a:pt x="1559744" y="1194539"/>
                  </a:lnTo>
                  <a:lnTo>
                    <a:pt x="1575299" y="1151551"/>
                  </a:lnTo>
                  <a:lnTo>
                    <a:pt x="1588645" y="1107559"/>
                  </a:lnTo>
                  <a:lnTo>
                    <a:pt x="1599713" y="1062631"/>
                  </a:lnTo>
                  <a:lnTo>
                    <a:pt x="1608438" y="1016834"/>
                  </a:lnTo>
                  <a:lnTo>
                    <a:pt x="1614753" y="970235"/>
                  </a:lnTo>
                  <a:lnTo>
                    <a:pt x="1618590" y="922902"/>
                  </a:lnTo>
                  <a:lnTo>
                    <a:pt x="1619884" y="874902"/>
                  </a:lnTo>
                  <a:lnTo>
                    <a:pt x="1618590" y="826895"/>
                  </a:lnTo>
                  <a:lnTo>
                    <a:pt x="1614753" y="779565"/>
                  </a:lnTo>
                  <a:lnTo>
                    <a:pt x="1608438" y="732979"/>
                  </a:lnTo>
                  <a:lnTo>
                    <a:pt x="1599713" y="687203"/>
                  </a:lnTo>
                  <a:lnTo>
                    <a:pt x="1588645" y="642305"/>
                  </a:lnTo>
                  <a:lnTo>
                    <a:pt x="1575299" y="598350"/>
                  </a:lnTo>
                  <a:lnTo>
                    <a:pt x="1559744" y="555406"/>
                  </a:lnTo>
                  <a:lnTo>
                    <a:pt x="1542044" y="513540"/>
                  </a:lnTo>
                  <a:lnTo>
                    <a:pt x="1522268" y="472817"/>
                  </a:lnTo>
                  <a:lnTo>
                    <a:pt x="1500481" y="433305"/>
                  </a:lnTo>
                  <a:lnTo>
                    <a:pt x="1476751" y="395070"/>
                  </a:lnTo>
                  <a:lnTo>
                    <a:pt x="1451143" y="358179"/>
                  </a:lnTo>
                  <a:lnTo>
                    <a:pt x="1423725" y="322699"/>
                  </a:lnTo>
                  <a:lnTo>
                    <a:pt x="1394564" y="288696"/>
                  </a:lnTo>
                  <a:lnTo>
                    <a:pt x="1363725" y="256238"/>
                  </a:lnTo>
                  <a:lnTo>
                    <a:pt x="1331277" y="225390"/>
                  </a:lnTo>
                  <a:lnTo>
                    <a:pt x="1297284" y="196220"/>
                  </a:lnTo>
                  <a:lnTo>
                    <a:pt x="1261815" y="168794"/>
                  </a:lnTo>
                  <a:lnTo>
                    <a:pt x="1224935" y="143178"/>
                  </a:lnTo>
                  <a:lnTo>
                    <a:pt x="1186711" y="119441"/>
                  </a:lnTo>
                  <a:lnTo>
                    <a:pt x="1147210" y="97647"/>
                  </a:lnTo>
                  <a:lnTo>
                    <a:pt x="1106499" y="77865"/>
                  </a:lnTo>
                  <a:lnTo>
                    <a:pt x="1064644" y="60160"/>
                  </a:lnTo>
                  <a:lnTo>
                    <a:pt x="1021712" y="44599"/>
                  </a:lnTo>
                  <a:lnTo>
                    <a:pt x="977770" y="31249"/>
                  </a:lnTo>
                  <a:lnTo>
                    <a:pt x="932884" y="20177"/>
                  </a:lnTo>
                  <a:lnTo>
                    <a:pt x="887121" y="11449"/>
                  </a:lnTo>
                  <a:lnTo>
                    <a:pt x="840547" y="5133"/>
                  </a:lnTo>
                  <a:lnTo>
                    <a:pt x="793230" y="1294"/>
                  </a:lnTo>
                  <a:lnTo>
                    <a:pt x="745236" y="0"/>
                  </a:lnTo>
                  <a:close/>
                </a:path>
              </a:pathLst>
            </a:custGeom>
            <a:solidFill>
              <a:srgbClr val="2E2F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109521" y="3281171"/>
              <a:ext cx="875030" cy="1309370"/>
            </a:xfrm>
            <a:custGeom>
              <a:avLst/>
              <a:gdLst/>
              <a:ahLst/>
              <a:cxnLst/>
              <a:rect l="l" t="t" r="r" b="b"/>
              <a:pathLst>
                <a:path w="875030" h="1309370">
                  <a:moveTo>
                    <a:pt x="676223" y="0"/>
                  </a:moveTo>
                  <a:lnTo>
                    <a:pt x="630951" y="11933"/>
                  </a:lnTo>
                  <a:lnTo>
                    <a:pt x="586504" y="26336"/>
                  </a:lnTo>
                  <a:lnTo>
                    <a:pt x="542968" y="43116"/>
                  </a:lnTo>
                  <a:lnTo>
                    <a:pt x="500427" y="62182"/>
                  </a:lnTo>
                  <a:lnTo>
                    <a:pt x="458965" y="83443"/>
                  </a:lnTo>
                  <a:lnTo>
                    <a:pt x="418667" y="106806"/>
                  </a:lnTo>
                  <a:lnTo>
                    <a:pt x="378315" y="132885"/>
                  </a:lnTo>
                  <a:lnTo>
                    <a:pt x="339875" y="160792"/>
                  </a:lnTo>
                  <a:lnTo>
                    <a:pt x="303369" y="190435"/>
                  </a:lnTo>
                  <a:lnTo>
                    <a:pt x="268818" y="221722"/>
                  </a:lnTo>
                  <a:lnTo>
                    <a:pt x="236246" y="254560"/>
                  </a:lnTo>
                  <a:lnTo>
                    <a:pt x="205674" y="288857"/>
                  </a:lnTo>
                  <a:lnTo>
                    <a:pt x="177123" y="324521"/>
                  </a:lnTo>
                  <a:lnTo>
                    <a:pt x="150617" y="361458"/>
                  </a:lnTo>
                  <a:lnTo>
                    <a:pt x="126176" y="399577"/>
                  </a:lnTo>
                  <a:lnTo>
                    <a:pt x="103824" y="438784"/>
                  </a:lnTo>
                  <a:lnTo>
                    <a:pt x="83582" y="478989"/>
                  </a:lnTo>
                  <a:lnTo>
                    <a:pt x="65473" y="520097"/>
                  </a:lnTo>
                  <a:lnTo>
                    <a:pt x="49517" y="562017"/>
                  </a:lnTo>
                  <a:lnTo>
                    <a:pt x="35738" y="604656"/>
                  </a:lnTo>
                  <a:lnTo>
                    <a:pt x="24157" y="647922"/>
                  </a:lnTo>
                  <a:lnTo>
                    <a:pt x="14797" y="691722"/>
                  </a:lnTo>
                  <a:lnTo>
                    <a:pt x="7679" y="735964"/>
                  </a:lnTo>
                  <a:lnTo>
                    <a:pt x="2825" y="780555"/>
                  </a:lnTo>
                  <a:lnTo>
                    <a:pt x="258" y="825403"/>
                  </a:lnTo>
                  <a:lnTo>
                    <a:pt x="0" y="870415"/>
                  </a:lnTo>
                  <a:lnTo>
                    <a:pt x="2072" y="915500"/>
                  </a:lnTo>
                  <a:lnTo>
                    <a:pt x="6496" y="960563"/>
                  </a:lnTo>
                  <a:lnTo>
                    <a:pt x="13296" y="1005514"/>
                  </a:lnTo>
                  <a:lnTo>
                    <a:pt x="22492" y="1050260"/>
                  </a:lnTo>
                  <a:lnTo>
                    <a:pt x="34107" y="1094708"/>
                  </a:lnTo>
                  <a:lnTo>
                    <a:pt x="48162" y="1138765"/>
                  </a:lnTo>
                  <a:lnTo>
                    <a:pt x="64681" y="1182340"/>
                  </a:lnTo>
                  <a:lnTo>
                    <a:pt x="83684" y="1225339"/>
                  </a:lnTo>
                  <a:lnTo>
                    <a:pt x="105194" y="1267671"/>
                  </a:lnTo>
                  <a:lnTo>
                    <a:pt x="129234" y="1309242"/>
                  </a:lnTo>
                  <a:lnTo>
                    <a:pt x="874470" y="852042"/>
                  </a:lnTo>
                  <a:lnTo>
                    <a:pt x="676223" y="0"/>
                  </a:lnTo>
                  <a:close/>
                </a:path>
              </a:pathLst>
            </a:custGeom>
            <a:solidFill>
              <a:srgbClr val="1285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2109606" y="3281298"/>
              <a:ext cx="874394" cy="1309370"/>
            </a:xfrm>
            <a:custGeom>
              <a:avLst/>
              <a:gdLst/>
              <a:ahLst/>
              <a:cxnLst/>
              <a:rect l="l" t="t" r="r" b="b"/>
              <a:pathLst>
                <a:path w="874394" h="1309370">
                  <a:moveTo>
                    <a:pt x="129149" y="1309115"/>
                  </a:moveTo>
                  <a:lnTo>
                    <a:pt x="105122" y="1267556"/>
                  </a:lnTo>
                  <a:lnTo>
                    <a:pt x="83623" y="1225236"/>
                  </a:lnTo>
                  <a:lnTo>
                    <a:pt x="64630" y="1182247"/>
                  </a:lnTo>
                  <a:lnTo>
                    <a:pt x="48122" y="1138682"/>
                  </a:lnTo>
                  <a:lnTo>
                    <a:pt x="34075" y="1094634"/>
                  </a:lnTo>
                  <a:lnTo>
                    <a:pt x="22468" y="1050195"/>
                  </a:lnTo>
                  <a:lnTo>
                    <a:pt x="13279" y="1005457"/>
                  </a:lnTo>
                  <a:lnTo>
                    <a:pt x="6486" y="960513"/>
                  </a:lnTo>
                  <a:lnTo>
                    <a:pt x="2067" y="915456"/>
                  </a:lnTo>
                  <a:lnTo>
                    <a:pt x="0" y="870378"/>
                  </a:lnTo>
                  <a:lnTo>
                    <a:pt x="262" y="825370"/>
                  </a:lnTo>
                  <a:lnTo>
                    <a:pt x="2832" y="780527"/>
                  </a:lnTo>
                  <a:lnTo>
                    <a:pt x="7688" y="735940"/>
                  </a:lnTo>
                  <a:lnTo>
                    <a:pt x="14807" y="691702"/>
                  </a:lnTo>
                  <a:lnTo>
                    <a:pt x="24168" y="647906"/>
                  </a:lnTo>
                  <a:lnTo>
                    <a:pt x="35748" y="604643"/>
                  </a:lnTo>
                  <a:lnTo>
                    <a:pt x="49526" y="562007"/>
                  </a:lnTo>
                  <a:lnTo>
                    <a:pt x="65479" y="520089"/>
                  </a:lnTo>
                  <a:lnTo>
                    <a:pt x="83586" y="478982"/>
                  </a:lnTo>
                  <a:lnTo>
                    <a:pt x="103824" y="438780"/>
                  </a:lnTo>
                  <a:lnTo>
                    <a:pt x="126172" y="399573"/>
                  </a:lnTo>
                  <a:lnTo>
                    <a:pt x="150607" y="361456"/>
                  </a:lnTo>
                  <a:lnTo>
                    <a:pt x="177107" y="324519"/>
                  </a:lnTo>
                  <a:lnTo>
                    <a:pt x="205650" y="288856"/>
                  </a:lnTo>
                  <a:lnTo>
                    <a:pt x="236214" y="254560"/>
                  </a:lnTo>
                  <a:lnTo>
                    <a:pt x="268778" y="221722"/>
                  </a:lnTo>
                  <a:lnTo>
                    <a:pt x="303318" y="190435"/>
                  </a:lnTo>
                  <a:lnTo>
                    <a:pt x="339814" y="160792"/>
                  </a:lnTo>
                  <a:lnTo>
                    <a:pt x="378243" y="132885"/>
                  </a:lnTo>
                  <a:lnTo>
                    <a:pt x="418582" y="106806"/>
                  </a:lnTo>
                  <a:lnTo>
                    <a:pt x="458827" y="83443"/>
                  </a:lnTo>
                  <a:lnTo>
                    <a:pt x="500257" y="62182"/>
                  </a:lnTo>
                  <a:lnTo>
                    <a:pt x="542788" y="43116"/>
                  </a:lnTo>
                  <a:lnTo>
                    <a:pt x="586335" y="26336"/>
                  </a:lnTo>
                  <a:lnTo>
                    <a:pt x="630813" y="11933"/>
                  </a:lnTo>
                  <a:lnTo>
                    <a:pt x="676138" y="0"/>
                  </a:lnTo>
                  <a:lnTo>
                    <a:pt x="874258" y="851915"/>
                  </a:lnTo>
                  <a:lnTo>
                    <a:pt x="129149" y="1309115"/>
                  </a:lnTo>
                  <a:close/>
                </a:path>
              </a:pathLst>
            </a:custGeom>
            <a:ln w="1511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2785744" y="3281171"/>
              <a:ext cx="198120" cy="852169"/>
            </a:xfrm>
            <a:custGeom>
              <a:avLst/>
              <a:gdLst/>
              <a:ahLst/>
              <a:cxnLst/>
              <a:rect l="l" t="t" r="r" b="b"/>
              <a:pathLst>
                <a:path w="198119" h="852170">
                  <a:moveTo>
                    <a:pt x="0" y="0"/>
                  </a:moveTo>
                  <a:lnTo>
                    <a:pt x="198120" y="851916"/>
                  </a:lnTo>
                </a:path>
                <a:path w="198119" h="852170">
                  <a:moveTo>
                    <a:pt x="0" y="0"/>
                  </a:moveTo>
                  <a:lnTo>
                    <a:pt x="198120" y="851916"/>
                  </a:lnTo>
                </a:path>
              </a:pathLst>
            </a:custGeom>
            <a:ln w="1511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2785744" y="3268979"/>
              <a:ext cx="198755" cy="864235"/>
            </a:xfrm>
            <a:custGeom>
              <a:avLst/>
              <a:gdLst/>
              <a:ahLst/>
              <a:cxnLst/>
              <a:rect l="l" t="t" r="r" b="b"/>
              <a:pathLst>
                <a:path w="198755" h="864235">
                  <a:moveTo>
                    <a:pt x="65531" y="0"/>
                  </a:moveTo>
                  <a:lnTo>
                    <a:pt x="49291" y="2601"/>
                  </a:lnTo>
                  <a:lnTo>
                    <a:pt x="32766" y="5572"/>
                  </a:lnTo>
                  <a:lnTo>
                    <a:pt x="0" y="12192"/>
                  </a:lnTo>
                  <a:lnTo>
                    <a:pt x="198247" y="864235"/>
                  </a:lnTo>
                  <a:lnTo>
                    <a:pt x="65531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2785744" y="3268979"/>
              <a:ext cx="198120" cy="864235"/>
            </a:xfrm>
            <a:custGeom>
              <a:avLst/>
              <a:gdLst/>
              <a:ahLst/>
              <a:cxnLst/>
              <a:rect l="l" t="t" r="r" b="b"/>
              <a:pathLst>
                <a:path w="198119" h="864235">
                  <a:moveTo>
                    <a:pt x="0" y="12191"/>
                  </a:moveTo>
                  <a:lnTo>
                    <a:pt x="16186" y="8858"/>
                  </a:lnTo>
                  <a:lnTo>
                    <a:pt x="32718" y="5619"/>
                  </a:lnTo>
                  <a:lnTo>
                    <a:pt x="49274" y="2619"/>
                  </a:lnTo>
                  <a:lnTo>
                    <a:pt x="65532" y="0"/>
                  </a:lnTo>
                  <a:lnTo>
                    <a:pt x="198120" y="864107"/>
                  </a:lnTo>
                  <a:lnTo>
                    <a:pt x="0" y="12191"/>
                  </a:lnTo>
                  <a:close/>
                </a:path>
              </a:pathLst>
            </a:custGeom>
            <a:ln w="1511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2851277" y="3266058"/>
              <a:ext cx="132715" cy="867410"/>
            </a:xfrm>
            <a:custGeom>
              <a:avLst/>
              <a:gdLst/>
              <a:ahLst/>
              <a:cxnLst/>
              <a:rect l="l" t="t" r="r" b="b"/>
              <a:pathLst>
                <a:path w="132714" h="867410">
                  <a:moveTo>
                    <a:pt x="21336" y="0"/>
                  </a:moveTo>
                  <a:lnTo>
                    <a:pt x="15240" y="1524"/>
                  </a:lnTo>
                  <a:lnTo>
                    <a:pt x="7747" y="1524"/>
                  </a:lnTo>
                  <a:lnTo>
                    <a:pt x="0" y="2920"/>
                  </a:lnTo>
                  <a:lnTo>
                    <a:pt x="132715" y="867155"/>
                  </a:lnTo>
                  <a:lnTo>
                    <a:pt x="21336" y="0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2851277" y="3266058"/>
              <a:ext cx="132715" cy="867410"/>
            </a:xfrm>
            <a:custGeom>
              <a:avLst/>
              <a:gdLst/>
              <a:ahLst/>
              <a:cxnLst/>
              <a:rect l="l" t="t" r="r" b="b"/>
              <a:pathLst>
                <a:path w="132714" h="867410">
                  <a:moveTo>
                    <a:pt x="0" y="2921"/>
                  </a:moveTo>
                  <a:lnTo>
                    <a:pt x="7620" y="1524"/>
                  </a:lnTo>
                  <a:lnTo>
                    <a:pt x="15113" y="1524"/>
                  </a:lnTo>
                  <a:lnTo>
                    <a:pt x="21209" y="0"/>
                  </a:lnTo>
                  <a:lnTo>
                    <a:pt x="132588" y="867029"/>
                  </a:lnTo>
                  <a:lnTo>
                    <a:pt x="0" y="2921"/>
                  </a:lnTo>
                  <a:close/>
                </a:path>
              </a:pathLst>
            </a:custGeom>
            <a:ln w="1511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2872613" y="3258311"/>
              <a:ext cx="111760" cy="875030"/>
            </a:xfrm>
            <a:custGeom>
              <a:avLst/>
              <a:gdLst/>
              <a:ahLst/>
              <a:cxnLst/>
              <a:rect l="l" t="t" r="r" b="b"/>
              <a:pathLst>
                <a:path w="111760" h="875029">
                  <a:moveTo>
                    <a:pt x="111379" y="0"/>
                  </a:moveTo>
                  <a:lnTo>
                    <a:pt x="83849" y="567"/>
                  </a:lnTo>
                  <a:lnTo>
                    <a:pt x="56213" y="2159"/>
                  </a:lnTo>
                  <a:lnTo>
                    <a:pt x="28315" y="4607"/>
                  </a:lnTo>
                  <a:lnTo>
                    <a:pt x="0" y="7747"/>
                  </a:lnTo>
                  <a:lnTo>
                    <a:pt x="111379" y="874902"/>
                  </a:lnTo>
                  <a:lnTo>
                    <a:pt x="111379" y="0"/>
                  </a:lnTo>
                  <a:close/>
                </a:path>
              </a:pathLst>
            </a:custGeom>
            <a:solidFill>
              <a:srgbClr val="1C1D4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2872613" y="3258438"/>
              <a:ext cx="111760" cy="875030"/>
            </a:xfrm>
            <a:custGeom>
              <a:avLst/>
              <a:gdLst/>
              <a:ahLst/>
              <a:cxnLst/>
              <a:rect l="l" t="t" r="r" b="b"/>
              <a:pathLst>
                <a:path w="111760" h="875029">
                  <a:moveTo>
                    <a:pt x="0" y="7620"/>
                  </a:moveTo>
                  <a:lnTo>
                    <a:pt x="28295" y="4554"/>
                  </a:lnTo>
                  <a:lnTo>
                    <a:pt x="56149" y="2143"/>
                  </a:lnTo>
                  <a:lnTo>
                    <a:pt x="83742" y="565"/>
                  </a:lnTo>
                  <a:lnTo>
                    <a:pt x="111252" y="0"/>
                  </a:lnTo>
                  <a:lnTo>
                    <a:pt x="111252" y="874776"/>
                  </a:lnTo>
                  <a:lnTo>
                    <a:pt x="0" y="7620"/>
                  </a:lnTo>
                  <a:close/>
                </a:path>
              </a:pathLst>
            </a:custGeom>
            <a:ln w="151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3747389" y="4561458"/>
              <a:ext cx="299085" cy="21590"/>
            </a:xfrm>
            <a:custGeom>
              <a:avLst/>
              <a:gdLst/>
              <a:ahLst/>
              <a:cxnLst/>
              <a:rect l="l" t="t" r="r" b="b"/>
              <a:pathLst>
                <a:path w="299085" h="21589">
                  <a:moveTo>
                    <a:pt x="0" y="0"/>
                  </a:moveTo>
                  <a:lnTo>
                    <a:pt x="251460" y="21209"/>
                  </a:lnTo>
                  <a:lnTo>
                    <a:pt x="298704" y="21209"/>
                  </a:lnTo>
                </a:path>
              </a:pathLst>
            </a:custGeom>
            <a:ln w="7620">
              <a:solidFill>
                <a:srgbClr val="A9AAD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1673479" y="3796410"/>
              <a:ext cx="504825" cy="212090"/>
            </a:xfrm>
            <a:custGeom>
              <a:avLst/>
              <a:gdLst/>
              <a:ahLst/>
              <a:cxnLst/>
              <a:rect l="l" t="t" r="r" b="b"/>
              <a:pathLst>
                <a:path w="504825" h="212089">
                  <a:moveTo>
                    <a:pt x="504317" y="0"/>
                  </a:moveTo>
                  <a:lnTo>
                    <a:pt x="47117" y="211709"/>
                  </a:lnTo>
                  <a:lnTo>
                    <a:pt x="0" y="211709"/>
                  </a:lnTo>
                </a:path>
              </a:pathLst>
            </a:custGeom>
            <a:ln w="7619">
              <a:solidFill>
                <a:srgbClr val="A9AAD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2098420" y="3131946"/>
              <a:ext cx="1022985" cy="177165"/>
            </a:xfrm>
            <a:custGeom>
              <a:avLst/>
              <a:gdLst/>
              <a:ahLst/>
              <a:cxnLst/>
              <a:rect l="l" t="t" r="r" b="b"/>
              <a:pathLst>
                <a:path w="1022985" h="177164">
                  <a:moveTo>
                    <a:pt x="687324" y="149225"/>
                  </a:moveTo>
                  <a:lnTo>
                    <a:pt x="45847" y="176657"/>
                  </a:lnTo>
                  <a:lnTo>
                    <a:pt x="0" y="176657"/>
                  </a:lnTo>
                </a:path>
                <a:path w="1022985" h="177164">
                  <a:moveTo>
                    <a:pt x="719201" y="143129"/>
                  </a:moveTo>
                  <a:lnTo>
                    <a:pt x="344424" y="0"/>
                  </a:lnTo>
                  <a:lnTo>
                    <a:pt x="297307" y="0"/>
                  </a:lnTo>
                </a:path>
                <a:path w="1022985" h="177164">
                  <a:moveTo>
                    <a:pt x="763524" y="135636"/>
                  </a:moveTo>
                  <a:lnTo>
                    <a:pt x="975233" y="0"/>
                  </a:lnTo>
                  <a:lnTo>
                    <a:pt x="1022604" y="0"/>
                  </a:lnTo>
                </a:path>
              </a:pathLst>
            </a:custGeom>
            <a:ln w="7620">
              <a:solidFill>
                <a:srgbClr val="A9AAD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2929127" y="3132073"/>
              <a:ext cx="497205" cy="129539"/>
            </a:xfrm>
            <a:custGeom>
              <a:avLst/>
              <a:gdLst/>
              <a:ahLst/>
              <a:cxnLst/>
              <a:rect l="l" t="t" r="r" b="b"/>
              <a:pathLst>
                <a:path w="497204" h="129539">
                  <a:moveTo>
                    <a:pt x="0" y="129412"/>
                  </a:moveTo>
                  <a:lnTo>
                    <a:pt x="449453" y="0"/>
                  </a:lnTo>
                  <a:lnTo>
                    <a:pt x="496823" y="0"/>
                  </a:lnTo>
                </a:path>
              </a:pathLst>
            </a:custGeom>
            <a:ln w="7620">
              <a:solidFill>
                <a:srgbClr val="A9AAD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 descr=""/>
          <p:cNvSpPr txBox="1"/>
          <p:nvPr/>
        </p:nvSpPr>
        <p:spPr>
          <a:xfrm>
            <a:off x="4050284" y="4475479"/>
            <a:ext cx="335280" cy="2533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dirty="0" sz="750" spc="-30" b="1">
                <a:solidFill>
                  <a:srgbClr val="4648BB"/>
                </a:solidFill>
                <a:latin typeface="Arial"/>
                <a:cs typeface="Arial"/>
              </a:rPr>
              <a:t>Woman</a:t>
            </a:r>
            <a:endParaRPr sz="750">
              <a:latin typeface="Arial"/>
              <a:cs typeface="Arial"/>
            </a:endParaRPr>
          </a:p>
          <a:p>
            <a:pPr algn="ctr" marL="1270">
              <a:lnSpc>
                <a:spcPct val="100000"/>
              </a:lnSpc>
            </a:pPr>
            <a:r>
              <a:rPr dirty="0" sz="750" spc="-25">
                <a:solidFill>
                  <a:srgbClr val="4648BB"/>
                </a:solidFill>
                <a:latin typeface="Arial"/>
                <a:cs typeface="Arial"/>
              </a:rPr>
              <a:t>66%</a:t>
            </a:r>
            <a:endParaRPr sz="750">
              <a:latin typeface="Arial"/>
              <a:cs typeface="Arial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1494408" y="3891788"/>
            <a:ext cx="205740" cy="2533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25" b="1">
                <a:solidFill>
                  <a:srgbClr val="4648BB"/>
                </a:solidFill>
                <a:latin typeface="Arial"/>
                <a:cs typeface="Arial"/>
              </a:rPr>
              <a:t>Man</a:t>
            </a:r>
            <a:endParaRPr sz="750">
              <a:latin typeface="Arial"/>
              <a:cs typeface="Arial"/>
            </a:endParaRPr>
          </a:p>
          <a:p>
            <a:pPr marL="21590">
              <a:lnSpc>
                <a:spcPct val="100000"/>
              </a:lnSpc>
              <a:spcBef>
                <a:spcPts val="5"/>
              </a:spcBef>
            </a:pPr>
            <a:r>
              <a:rPr dirty="0" sz="750" spc="-40">
                <a:solidFill>
                  <a:srgbClr val="4648BB"/>
                </a:solidFill>
                <a:latin typeface="Arial"/>
                <a:cs typeface="Arial"/>
              </a:rPr>
              <a:t>30%</a:t>
            </a:r>
            <a:endParaRPr sz="750">
              <a:latin typeface="Arial"/>
              <a:cs typeface="Arial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2555113" y="3003422"/>
            <a:ext cx="442595" cy="2533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63195" marR="5080" indent="-151130">
              <a:lnSpc>
                <a:spcPct val="100000"/>
              </a:lnSpc>
              <a:spcBef>
                <a:spcPts val="90"/>
              </a:spcBef>
            </a:pPr>
            <a:r>
              <a:rPr dirty="0" sz="750" spc="-80" b="1">
                <a:solidFill>
                  <a:srgbClr val="4648BB"/>
                </a:solidFill>
                <a:latin typeface="Arial"/>
                <a:cs typeface="Arial"/>
              </a:rPr>
              <a:t>Trans</a:t>
            </a:r>
            <a:r>
              <a:rPr dirty="0" sz="750" spc="-10" b="1">
                <a:solidFill>
                  <a:srgbClr val="4648BB"/>
                </a:solidFill>
                <a:latin typeface="Arial"/>
                <a:cs typeface="Arial"/>
              </a:rPr>
              <a:t> </a:t>
            </a:r>
            <a:r>
              <a:rPr dirty="0" sz="750" spc="-40" b="1">
                <a:solidFill>
                  <a:srgbClr val="4648BB"/>
                </a:solidFill>
                <a:latin typeface="Arial"/>
                <a:cs typeface="Arial"/>
              </a:rPr>
              <a:t>Man</a:t>
            </a:r>
            <a:r>
              <a:rPr dirty="0" sz="750" spc="500" b="1">
                <a:solidFill>
                  <a:srgbClr val="4648BB"/>
                </a:solidFill>
                <a:latin typeface="Arial"/>
                <a:cs typeface="Arial"/>
              </a:rPr>
              <a:t> </a:t>
            </a:r>
            <a:r>
              <a:rPr dirty="0" sz="750" spc="-25" b="1">
                <a:solidFill>
                  <a:srgbClr val="4648BB"/>
                </a:solidFill>
                <a:latin typeface="Arial"/>
                <a:cs typeface="Arial"/>
              </a:rPr>
              <a:t>0%</a:t>
            </a:r>
            <a:endParaRPr sz="750">
              <a:latin typeface="Arial"/>
              <a:cs typeface="Arial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1518919" y="3003422"/>
            <a:ext cx="875030" cy="4559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L="408305">
              <a:lnSpc>
                <a:spcPct val="100000"/>
              </a:lnSpc>
              <a:spcBef>
                <a:spcPts val="90"/>
              </a:spcBef>
            </a:pPr>
            <a:r>
              <a:rPr dirty="0" sz="750" spc="-60" b="1">
                <a:solidFill>
                  <a:srgbClr val="4648BB"/>
                </a:solidFill>
                <a:latin typeface="Arial"/>
                <a:cs typeface="Arial"/>
              </a:rPr>
              <a:t>Non-</a:t>
            </a:r>
            <a:r>
              <a:rPr dirty="0" sz="750" spc="-25" b="1">
                <a:solidFill>
                  <a:srgbClr val="4648BB"/>
                </a:solidFill>
                <a:latin typeface="Arial"/>
                <a:cs typeface="Arial"/>
              </a:rPr>
              <a:t>binary</a:t>
            </a:r>
            <a:endParaRPr sz="750">
              <a:latin typeface="Arial"/>
              <a:cs typeface="Arial"/>
            </a:endParaRPr>
          </a:p>
          <a:p>
            <a:pPr algn="ctr" marL="408305">
              <a:lnSpc>
                <a:spcPts val="800"/>
              </a:lnSpc>
              <a:spcBef>
                <a:spcPts val="5"/>
              </a:spcBef>
            </a:pPr>
            <a:r>
              <a:rPr dirty="0" sz="750" spc="-25">
                <a:solidFill>
                  <a:srgbClr val="4648BB"/>
                </a:solidFill>
                <a:latin typeface="Arial"/>
                <a:cs typeface="Arial"/>
              </a:rPr>
              <a:t>1%</a:t>
            </a:r>
            <a:endParaRPr sz="750">
              <a:latin typeface="Arial"/>
              <a:cs typeface="Arial"/>
            </a:endParaRPr>
          </a:p>
          <a:p>
            <a:pPr algn="ctr" marR="295275">
              <a:lnSpc>
                <a:spcPts val="800"/>
              </a:lnSpc>
            </a:pPr>
            <a:r>
              <a:rPr dirty="0" sz="750" spc="-80" b="1">
                <a:solidFill>
                  <a:srgbClr val="4648BB"/>
                </a:solidFill>
                <a:latin typeface="Arial"/>
                <a:cs typeface="Arial"/>
              </a:rPr>
              <a:t>Trans</a:t>
            </a:r>
            <a:r>
              <a:rPr dirty="0" sz="750" spc="-20" b="1">
                <a:solidFill>
                  <a:srgbClr val="4648BB"/>
                </a:solidFill>
                <a:latin typeface="Arial"/>
                <a:cs typeface="Arial"/>
              </a:rPr>
              <a:t> </a:t>
            </a:r>
            <a:r>
              <a:rPr dirty="0" sz="750" spc="-25" b="1">
                <a:solidFill>
                  <a:srgbClr val="4648BB"/>
                </a:solidFill>
                <a:latin typeface="Arial"/>
                <a:cs typeface="Arial"/>
              </a:rPr>
              <a:t>Woman</a:t>
            </a:r>
            <a:endParaRPr sz="750">
              <a:latin typeface="Arial"/>
              <a:cs typeface="Arial"/>
            </a:endParaRPr>
          </a:p>
          <a:p>
            <a:pPr algn="ctr" marR="297180">
              <a:lnSpc>
                <a:spcPct val="100000"/>
              </a:lnSpc>
            </a:pPr>
            <a:r>
              <a:rPr dirty="0" sz="750" spc="-25">
                <a:solidFill>
                  <a:srgbClr val="4648BB"/>
                </a:solidFill>
                <a:latin typeface="Arial"/>
                <a:cs typeface="Arial"/>
              </a:rPr>
              <a:t>0%</a:t>
            </a:r>
            <a:endParaRPr sz="750">
              <a:latin typeface="Arial"/>
              <a:cs typeface="Arial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3178555" y="3139058"/>
            <a:ext cx="140335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70">
                <a:solidFill>
                  <a:srgbClr val="4648BB"/>
                </a:solidFill>
                <a:latin typeface="Arial"/>
                <a:cs typeface="Arial"/>
              </a:rPr>
              <a:t>1%</a:t>
            </a:r>
            <a:endParaRPr sz="750">
              <a:latin typeface="Arial"/>
              <a:cs typeface="Arial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3122041" y="3024758"/>
            <a:ext cx="833755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10" b="1">
                <a:solidFill>
                  <a:srgbClr val="4648BB"/>
                </a:solidFill>
                <a:latin typeface="Arial"/>
                <a:cs typeface="Arial"/>
              </a:rPr>
              <a:t>Other</a:t>
            </a:r>
            <a:r>
              <a:rPr dirty="0" sz="750" spc="295" b="1">
                <a:solidFill>
                  <a:srgbClr val="4648BB"/>
                </a:solidFill>
                <a:latin typeface="Arial"/>
                <a:cs typeface="Arial"/>
              </a:rPr>
              <a:t> </a:t>
            </a:r>
            <a:r>
              <a:rPr dirty="0" sz="750" spc="-55" b="1">
                <a:solidFill>
                  <a:srgbClr val="4648BB"/>
                </a:solidFill>
                <a:latin typeface="Arial"/>
                <a:cs typeface="Arial"/>
              </a:rPr>
              <a:t>Prefer</a:t>
            </a:r>
            <a:r>
              <a:rPr dirty="0" sz="750" spc="-45" b="1">
                <a:solidFill>
                  <a:srgbClr val="4648BB"/>
                </a:solidFill>
                <a:latin typeface="Arial"/>
                <a:cs typeface="Arial"/>
              </a:rPr>
              <a:t> </a:t>
            </a:r>
            <a:r>
              <a:rPr dirty="0" sz="750" spc="-50" b="1">
                <a:solidFill>
                  <a:srgbClr val="4648BB"/>
                </a:solidFill>
                <a:latin typeface="Arial"/>
                <a:cs typeface="Arial"/>
              </a:rPr>
              <a:t>not</a:t>
            </a:r>
            <a:r>
              <a:rPr dirty="0" sz="750" spc="-35" b="1">
                <a:solidFill>
                  <a:srgbClr val="4648BB"/>
                </a:solidFill>
                <a:latin typeface="Arial"/>
                <a:cs typeface="Arial"/>
              </a:rPr>
              <a:t> </a:t>
            </a:r>
            <a:r>
              <a:rPr dirty="0" sz="750" spc="-25" b="1">
                <a:solidFill>
                  <a:srgbClr val="4648BB"/>
                </a:solidFill>
                <a:latin typeface="Arial"/>
                <a:cs typeface="Arial"/>
              </a:rPr>
              <a:t>to</a:t>
            </a:r>
            <a:endParaRPr sz="750">
              <a:latin typeface="Arial"/>
              <a:cs typeface="Arial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3535045" y="3139058"/>
            <a:ext cx="312420" cy="25463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dirty="0" sz="750" spc="-35" b="1">
                <a:solidFill>
                  <a:srgbClr val="4648BB"/>
                </a:solidFill>
                <a:latin typeface="Arial"/>
                <a:cs typeface="Arial"/>
              </a:rPr>
              <a:t>answer</a:t>
            </a:r>
            <a:endParaRPr sz="750">
              <a:latin typeface="Arial"/>
              <a:cs typeface="Arial"/>
            </a:endParaRPr>
          </a:p>
          <a:p>
            <a:pPr algn="ctr" marL="1905">
              <a:lnSpc>
                <a:spcPct val="100000"/>
              </a:lnSpc>
              <a:spcBef>
                <a:spcPts val="15"/>
              </a:spcBef>
            </a:pPr>
            <a:r>
              <a:rPr dirty="0" sz="750" spc="-25">
                <a:solidFill>
                  <a:srgbClr val="4648BB"/>
                </a:solidFill>
                <a:latin typeface="Arial"/>
                <a:cs typeface="Arial"/>
              </a:rPr>
              <a:t>2%</a:t>
            </a:r>
            <a:endParaRPr sz="750">
              <a:latin typeface="Arial"/>
              <a:cs typeface="Arial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1858645" y="2369566"/>
            <a:ext cx="1600200" cy="2520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450" spc="-165">
                <a:solidFill>
                  <a:srgbClr val="3D762A"/>
                </a:solidFill>
                <a:latin typeface="Arial"/>
                <a:cs typeface="Arial"/>
              </a:rPr>
              <a:t>CANDIDATE</a:t>
            </a:r>
            <a:r>
              <a:rPr dirty="0" sz="1450" spc="-40">
                <a:solidFill>
                  <a:srgbClr val="3D762A"/>
                </a:solidFill>
                <a:latin typeface="Arial"/>
                <a:cs typeface="Arial"/>
              </a:rPr>
              <a:t> </a:t>
            </a:r>
            <a:r>
              <a:rPr dirty="0" sz="1450" spc="-175">
                <a:solidFill>
                  <a:srgbClr val="3D762A"/>
                </a:solidFill>
                <a:latin typeface="Arial"/>
                <a:cs typeface="Arial"/>
              </a:rPr>
              <a:t>GENDER</a:t>
            </a:r>
            <a:endParaRPr sz="1450">
              <a:latin typeface="Arial"/>
              <a:cs typeface="Arial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3788155" y="5760465"/>
            <a:ext cx="1846580" cy="2520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450" spc="-170">
                <a:solidFill>
                  <a:srgbClr val="2E2F80"/>
                </a:solidFill>
                <a:latin typeface="Arial"/>
                <a:cs typeface="Arial"/>
              </a:rPr>
              <a:t>(JANUARY</a:t>
            </a:r>
            <a:r>
              <a:rPr dirty="0" sz="1450" spc="-70">
                <a:solidFill>
                  <a:srgbClr val="2E2F80"/>
                </a:solidFill>
                <a:latin typeface="Arial"/>
                <a:cs typeface="Arial"/>
              </a:rPr>
              <a:t> </a:t>
            </a:r>
            <a:r>
              <a:rPr dirty="0" sz="1450" spc="-80">
                <a:solidFill>
                  <a:srgbClr val="2E2F80"/>
                </a:solidFill>
                <a:latin typeface="Arial"/>
                <a:cs typeface="Arial"/>
              </a:rPr>
              <a:t>–</a:t>
            </a:r>
            <a:r>
              <a:rPr dirty="0" sz="1450" spc="-30">
                <a:solidFill>
                  <a:srgbClr val="2E2F80"/>
                </a:solidFill>
                <a:latin typeface="Arial"/>
                <a:cs typeface="Arial"/>
              </a:rPr>
              <a:t> </a:t>
            </a:r>
            <a:r>
              <a:rPr dirty="0" sz="1450" spc="-175">
                <a:solidFill>
                  <a:srgbClr val="2E2F80"/>
                </a:solidFill>
                <a:latin typeface="Arial"/>
                <a:cs typeface="Arial"/>
              </a:rPr>
              <a:t>JUNE</a:t>
            </a:r>
            <a:r>
              <a:rPr dirty="0" sz="1450" spc="-50">
                <a:solidFill>
                  <a:srgbClr val="2E2F80"/>
                </a:solidFill>
                <a:latin typeface="Arial"/>
                <a:cs typeface="Arial"/>
              </a:rPr>
              <a:t> </a:t>
            </a:r>
            <a:r>
              <a:rPr dirty="0" sz="1450" spc="-25">
                <a:solidFill>
                  <a:srgbClr val="2E2F80"/>
                </a:solidFill>
                <a:latin typeface="Arial"/>
                <a:cs typeface="Arial"/>
              </a:rPr>
              <a:t>2022)</a:t>
            </a:r>
            <a:endParaRPr sz="1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4412" y="1403222"/>
            <a:ext cx="7167880" cy="1053465"/>
          </a:xfrm>
          <a:prstGeom prst="rect"/>
        </p:spPr>
        <p:txBody>
          <a:bodyPr wrap="square" lIns="0" tIns="74295" rIns="0" bIns="0" rtlCol="0" vert="horz">
            <a:spAutoFit/>
          </a:bodyPr>
          <a:lstStyle/>
          <a:p>
            <a:pPr marL="12700" marR="5080">
              <a:lnSpc>
                <a:spcPts val="3829"/>
              </a:lnSpc>
              <a:spcBef>
                <a:spcPts val="585"/>
              </a:spcBef>
            </a:pPr>
            <a:r>
              <a:rPr dirty="0" sz="3550" spc="-345"/>
              <a:t>Weaving</a:t>
            </a:r>
            <a:r>
              <a:rPr dirty="0" sz="3550" spc="-445"/>
              <a:t> </a:t>
            </a:r>
            <a:r>
              <a:rPr dirty="0" sz="3550" spc="-270"/>
              <a:t>Diversity</a:t>
            </a:r>
            <a:r>
              <a:rPr dirty="0" sz="3550" spc="-440"/>
              <a:t> </a:t>
            </a:r>
            <a:r>
              <a:rPr dirty="0" sz="3550" spc="-315"/>
              <a:t>Training</a:t>
            </a:r>
            <a:r>
              <a:rPr dirty="0" sz="3550" spc="-445"/>
              <a:t> </a:t>
            </a:r>
            <a:r>
              <a:rPr dirty="0" sz="3550" spc="-260"/>
              <a:t>Throughout</a:t>
            </a:r>
            <a:r>
              <a:rPr dirty="0" sz="3550" spc="-459"/>
              <a:t> </a:t>
            </a:r>
            <a:r>
              <a:rPr dirty="0" sz="3550" spc="-770"/>
              <a:t>T</a:t>
            </a:r>
            <a:r>
              <a:rPr dirty="0" sz="3550" spc="-350"/>
              <a:t>e</a:t>
            </a:r>
            <a:r>
              <a:rPr dirty="0" sz="3550" spc="-434"/>
              <a:t>s</a:t>
            </a:r>
            <a:r>
              <a:rPr dirty="0" sz="3550" spc="-204"/>
              <a:t>t</a:t>
            </a:r>
            <a:r>
              <a:rPr dirty="0" sz="3550" spc="-440"/>
              <a:t> </a:t>
            </a:r>
            <a:r>
              <a:rPr dirty="0" sz="3550" spc="-285"/>
              <a:t>Development</a:t>
            </a:r>
            <a:r>
              <a:rPr dirty="0" sz="3550" spc="-434"/>
              <a:t> </a:t>
            </a:r>
            <a:r>
              <a:rPr dirty="0" sz="3550" spc="-430"/>
              <a:t>Processes</a:t>
            </a:r>
            <a:endParaRPr sz="3550"/>
          </a:p>
        </p:txBody>
      </p:sp>
      <p:sp>
        <p:nvSpPr>
          <p:cNvPr id="3" name="object 3" descr=""/>
          <p:cNvSpPr txBox="1"/>
          <p:nvPr/>
        </p:nvSpPr>
        <p:spPr>
          <a:xfrm>
            <a:off x="958088" y="2475876"/>
            <a:ext cx="8157845" cy="3407410"/>
          </a:xfrm>
          <a:prstGeom prst="rect">
            <a:avLst/>
          </a:prstGeom>
        </p:spPr>
        <p:txBody>
          <a:bodyPr wrap="square" lIns="0" tIns="56515" rIns="0" bIns="0" rtlCol="0" vert="horz">
            <a:spAutoFit/>
          </a:bodyPr>
          <a:lstStyle/>
          <a:p>
            <a:pPr marL="200025" indent="-187325">
              <a:lnSpc>
                <a:spcPct val="100000"/>
              </a:lnSpc>
              <a:spcBef>
                <a:spcPts val="445"/>
              </a:spcBef>
              <a:buSzPct val="80645"/>
              <a:buFont typeface="Wingdings"/>
              <a:buChar char=""/>
              <a:tabLst>
                <a:tab pos="200025" algn="l"/>
              </a:tabLst>
            </a:pPr>
            <a:r>
              <a:rPr dirty="0" sz="3100" spc="-365">
                <a:solidFill>
                  <a:srgbClr val="3A3838"/>
                </a:solidFill>
                <a:latin typeface="Arial"/>
                <a:cs typeface="Arial"/>
              </a:rPr>
              <a:t>AMFTRB</a:t>
            </a:r>
            <a:endParaRPr sz="3100">
              <a:latin typeface="Arial"/>
              <a:cs typeface="Arial"/>
            </a:endParaRPr>
          </a:p>
          <a:p>
            <a:pPr lvl="1" marL="577850" indent="-189865">
              <a:lnSpc>
                <a:spcPct val="100000"/>
              </a:lnSpc>
              <a:spcBef>
                <a:spcPts val="215"/>
              </a:spcBef>
              <a:buFont typeface="Wingdings"/>
              <a:buChar char=""/>
              <a:tabLst>
                <a:tab pos="578485" algn="l"/>
              </a:tabLst>
            </a:pPr>
            <a:r>
              <a:rPr dirty="0" sz="2150" spc="-95">
                <a:solidFill>
                  <a:srgbClr val="2E2F80"/>
                </a:solidFill>
                <a:latin typeface="Arial"/>
                <a:cs typeface="Arial"/>
              </a:rPr>
              <a:t>Recruiting</a:t>
            </a:r>
            <a:r>
              <a:rPr dirty="0" sz="2150" spc="-100">
                <a:solidFill>
                  <a:srgbClr val="2E2F80"/>
                </a:solidFill>
                <a:latin typeface="Arial"/>
                <a:cs typeface="Arial"/>
              </a:rPr>
              <a:t> </a:t>
            </a:r>
            <a:r>
              <a:rPr dirty="0" sz="2150" spc="-105">
                <a:solidFill>
                  <a:srgbClr val="2E2F80"/>
                </a:solidFill>
                <a:latin typeface="Arial"/>
                <a:cs typeface="Arial"/>
              </a:rPr>
              <a:t>diverse</a:t>
            </a:r>
            <a:r>
              <a:rPr dirty="0" sz="2150" spc="-90">
                <a:solidFill>
                  <a:srgbClr val="2E2F80"/>
                </a:solidFill>
                <a:latin typeface="Arial"/>
                <a:cs typeface="Arial"/>
              </a:rPr>
              <a:t> </a:t>
            </a:r>
            <a:r>
              <a:rPr dirty="0" sz="2150" spc="-275">
                <a:solidFill>
                  <a:srgbClr val="2E2F80"/>
                </a:solidFill>
                <a:latin typeface="Arial"/>
                <a:cs typeface="Arial"/>
              </a:rPr>
              <a:t>SME</a:t>
            </a:r>
            <a:r>
              <a:rPr dirty="0" sz="2150" spc="-80">
                <a:solidFill>
                  <a:srgbClr val="2E2F80"/>
                </a:solidFill>
                <a:latin typeface="Arial"/>
                <a:cs typeface="Arial"/>
              </a:rPr>
              <a:t> </a:t>
            </a:r>
            <a:r>
              <a:rPr dirty="0" sz="2150" spc="-10">
                <a:solidFill>
                  <a:srgbClr val="2E2F80"/>
                </a:solidFill>
                <a:latin typeface="Arial"/>
                <a:cs typeface="Arial"/>
              </a:rPr>
              <a:t>panels</a:t>
            </a:r>
            <a:endParaRPr sz="2150">
              <a:latin typeface="Arial"/>
              <a:cs typeface="Arial"/>
            </a:endParaRPr>
          </a:p>
          <a:p>
            <a:pPr lvl="1" marL="577850" indent="-189865">
              <a:lnSpc>
                <a:spcPct val="100000"/>
              </a:lnSpc>
              <a:spcBef>
                <a:spcPts val="160"/>
              </a:spcBef>
              <a:buFont typeface="Wingdings"/>
              <a:buChar char=""/>
              <a:tabLst>
                <a:tab pos="578485" algn="l"/>
              </a:tabLst>
            </a:pPr>
            <a:r>
              <a:rPr dirty="0" sz="2150" spc="-120">
                <a:solidFill>
                  <a:srgbClr val="2E2F80"/>
                </a:solidFill>
                <a:latin typeface="Arial"/>
                <a:cs typeface="Arial"/>
              </a:rPr>
              <a:t>Training</a:t>
            </a:r>
            <a:r>
              <a:rPr dirty="0" sz="2150" spc="-90">
                <a:solidFill>
                  <a:srgbClr val="2E2F80"/>
                </a:solidFill>
                <a:latin typeface="Arial"/>
                <a:cs typeface="Arial"/>
              </a:rPr>
              <a:t> </a:t>
            </a:r>
            <a:r>
              <a:rPr dirty="0" sz="2150" spc="-290">
                <a:solidFill>
                  <a:srgbClr val="2E2F80"/>
                </a:solidFill>
                <a:latin typeface="Arial"/>
                <a:cs typeface="Arial"/>
              </a:rPr>
              <a:t>SMEs</a:t>
            </a:r>
            <a:endParaRPr sz="2150">
              <a:latin typeface="Arial"/>
              <a:cs typeface="Arial"/>
            </a:endParaRPr>
          </a:p>
          <a:p>
            <a:pPr lvl="1" marL="577850" marR="5080" indent="-189230">
              <a:lnSpc>
                <a:spcPts val="2320"/>
              </a:lnSpc>
              <a:spcBef>
                <a:spcPts val="434"/>
              </a:spcBef>
              <a:buFont typeface="Wingdings"/>
              <a:buChar char=""/>
              <a:tabLst>
                <a:tab pos="578485" algn="l"/>
              </a:tabLst>
            </a:pPr>
            <a:r>
              <a:rPr dirty="0" sz="2150" spc="-135">
                <a:solidFill>
                  <a:srgbClr val="2E2F80"/>
                </a:solidFill>
                <a:latin typeface="Arial"/>
                <a:cs typeface="Arial"/>
              </a:rPr>
              <a:t>Requesting</a:t>
            </a:r>
            <a:r>
              <a:rPr dirty="0" sz="2150" spc="-100">
                <a:solidFill>
                  <a:srgbClr val="2E2F80"/>
                </a:solidFill>
                <a:latin typeface="Arial"/>
                <a:cs typeface="Arial"/>
              </a:rPr>
              <a:t> </a:t>
            </a:r>
            <a:r>
              <a:rPr dirty="0" sz="2150" spc="-45">
                <a:solidFill>
                  <a:srgbClr val="2E2F80"/>
                </a:solidFill>
                <a:latin typeface="Arial"/>
                <a:cs typeface="Arial"/>
              </a:rPr>
              <a:t>test</a:t>
            </a:r>
            <a:r>
              <a:rPr dirty="0" sz="2150" spc="-85">
                <a:solidFill>
                  <a:srgbClr val="2E2F80"/>
                </a:solidFill>
                <a:latin typeface="Arial"/>
                <a:cs typeface="Arial"/>
              </a:rPr>
              <a:t> </a:t>
            </a:r>
            <a:r>
              <a:rPr dirty="0" sz="2150" spc="-95">
                <a:solidFill>
                  <a:srgbClr val="2E2F80"/>
                </a:solidFill>
                <a:latin typeface="Arial"/>
                <a:cs typeface="Arial"/>
              </a:rPr>
              <a:t>questions </a:t>
            </a:r>
            <a:r>
              <a:rPr dirty="0" sz="2150" spc="-40">
                <a:solidFill>
                  <a:srgbClr val="2E2F80"/>
                </a:solidFill>
                <a:latin typeface="Arial"/>
                <a:cs typeface="Arial"/>
              </a:rPr>
              <a:t>from</a:t>
            </a:r>
            <a:r>
              <a:rPr dirty="0" sz="2150" spc="-80">
                <a:solidFill>
                  <a:srgbClr val="2E2F80"/>
                </a:solidFill>
                <a:latin typeface="Arial"/>
                <a:cs typeface="Arial"/>
              </a:rPr>
              <a:t> </a:t>
            </a:r>
            <a:r>
              <a:rPr dirty="0" sz="2150" spc="-145">
                <a:solidFill>
                  <a:srgbClr val="2E2F80"/>
                </a:solidFill>
                <a:latin typeface="Arial"/>
                <a:cs typeface="Arial"/>
              </a:rPr>
              <a:t>groups/SMEs</a:t>
            </a:r>
            <a:r>
              <a:rPr dirty="0" sz="2150" spc="-55">
                <a:solidFill>
                  <a:srgbClr val="2E2F80"/>
                </a:solidFill>
                <a:latin typeface="Arial"/>
                <a:cs typeface="Arial"/>
              </a:rPr>
              <a:t> </a:t>
            </a:r>
            <a:r>
              <a:rPr dirty="0" sz="2150" spc="-60">
                <a:solidFill>
                  <a:srgbClr val="2E2F80"/>
                </a:solidFill>
                <a:latin typeface="Arial"/>
                <a:cs typeface="Arial"/>
              </a:rPr>
              <a:t>who</a:t>
            </a:r>
            <a:r>
              <a:rPr dirty="0" sz="2150" spc="-90">
                <a:solidFill>
                  <a:srgbClr val="2E2F80"/>
                </a:solidFill>
                <a:latin typeface="Arial"/>
                <a:cs typeface="Arial"/>
              </a:rPr>
              <a:t> </a:t>
            </a:r>
            <a:r>
              <a:rPr dirty="0" sz="2150" spc="-150">
                <a:solidFill>
                  <a:srgbClr val="2E2F80"/>
                </a:solidFill>
                <a:latin typeface="Arial"/>
                <a:cs typeface="Arial"/>
              </a:rPr>
              <a:t>express</a:t>
            </a:r>
            <a:r>
              <a:rPr dirty="0" sz="2150" spc="-100">
                <a:solidFill>
                  <a:srgbClr val="2E2F80"/>
                </a:solidFill>
                <a:latin typeface="Arial"/>
                <a:cs typeface="Arial"/>
              </a:rPr>
              <a:t> </a:t>
            </a:r>
            <a:r>
              <a:rPr dirty="0" sz="2150" spc="-55">
                <a:solidFill>
                  <a:srgbClr val="2E2F80"/>
                </a:solidFill>
                <a:latin typeface="Arial"/>
                <a:cs typeface="Arial"/>
              </a:rPr>
              <a:t>interest</a:t>
            </a:r>
            <a:r>
              <a:rPr dirty="0" sz="2150" spc="-80">
                <a:solidFill>
                  <a:srgbClr val="2E2F80"/>
                </a:solidFill>
                <a:latin typeface="Arial"/>
                <a:cs typeface="Arial"/>
              </a:rPr>
              <a:t> </a:t>
            </a:r>
            <a:r>
              <a:rPr dirty="0" sz="2150" spc="-25">
                <a:solidFill>
                  <a:srgbClr val="2E2F80"/>
                </a:solidFill>
                <a:latin typeface="Arial"/>
                <a:cs typeface="Arial"/>
              </a:rPr>
              <a:t>in </a:t>
            </a:r>
            <a:r>
              <a:rPr dirty="0" sz="2150" spc="-240">
                <a:solidFill>
                  <a:srgbClr val="2E2F80"/>
                </a:solidFill>
                <a:latin typeface="Arial"/>
                <a:cs typeface="Arial"/>
              </a:rPr>
              <a:t>DEI</a:t>
            </a:r>
            <a:r>
              <a:rPr dirty="0" sz="2150" spc="-75">
                <a:solidFill>
                  <a:srgbClr val="2E2F80"/>
                </a:solidFill>
                <a:latin typeface="Arial"/>
                <a:cs typeface="Arial"/>
              </a:rPr>
              <a:t> </a:t>
            </a:r>
            <a:r>
              <a:rPr dirty="0" sz="2150" spc="-105">
                <a:solidFill>
                  <a:srgbClr val="2E2F80"/>
                </a:solidFill>
                <a:latin typeface="Arial"/>
                <a:cs typeface="Arial"/>
              </a:rPr>
              <a:t>and</a:t>
            </a:r>
            <a:r>
              <a:rPr dirty="0" sz="2150" spc="-100">
                <a:solidFill>
                  <a:srgbClr val="2E2F80"/>
                </a:solidFill>
                <a:latin typeface="Arial"/>
                <a:cs typeface="Arial"/>
              </a:rPr>
              <a:t> </a:t>
            </a:r>
            <a:r>
              <a:rPr dirty="0" sz="2150" spc="-35">
                <a:solidFill>
                  <a:srgbClr val="2E2F80"/>
                </a:solidFill>
                <a:latin typeface="Arial"/>
                <a:cs typeface="Arial"/>
              </a:rPr>
              <a:t>multicultural</a:t>
            </a:r>
            <a:r>
              <a:rPr dirty="0" sz="2150" spc="-75">
                <a:solidFill>
                  <a:srgbClr val="2E2F80"/>
                </a:solidFill>
                <a:latin typeface="Arial"/>
                <a:cs typeface="Arial"/>
              </a:rPr>
              <a:t> </a:t>
            </a:r>
            <a:r>
              <a:rPr dirty="0" sz="2150" spc="-10">
                <a:solidFill>
                  <a:srgbClr val="2E2F80"/>
                </a:solidFill>
                <a:latin typeface="Arial"/>
                <a:cs typeface="Arial"/>
              </a:rPr>
              <a:t>topics</a:t>
            </a:r>
            <a:endParaRPr sz="2150">
              <a:latin typeface="Arial"/>
              <a:cs typeface="Arial"/>
            </a:endParaRPr>
          </a:p>
          <a:p>
            <a:pPr marL="200025" indent="-187325">
              <a:lnSpc>
                <a:spcPts val="3695"/>
              </a:lnSpc>
              <a:buSzPct val="80645"/>
              <a:buFont typeface="Wingdings"/>
              <a:buChar char=""/>
              <a:tabLst>
                <a:tab pos="200025" algn="l"/>
              </a:tabLst>
            </a:pPr>
            <a:r>
              <a:rPr dirty="0" sz="3100" spc="-545">
                <a:solidFill>
                  <a:srgbClr val="3A3838"/>
                </a:solidFill>
                <a:latin typeface="Arial"/>
                <a:cs typeface="Arial"/>
              </a:rPr>
              <a:t>PTC</a:t>
            </a:r>
            <a:endParaRPr sz="3100">
              <a:latin typeface="Arial"/>
              <a:cs typeface="Arial"/>
            </a:endParaRPr>
          </a:p>
          <a:p>
            <a:pPr lvl="1" marL="577850" indent="-189865">
              <a:lnSpc>
                <a:spcPct val="100000"/>
              </a:lnSpc>
              <a:spcBef>
                <a:spcPts val="219"/>
              </a:spcBef>
              <a:buFont typeface="Wingdings"/>
              <a:buChar char=""/>
              <a:tabLst>
                <a:tab pos="578485" algn="l"/>
              </a:tabLst>
            </a:pPr>
            <a:r>
              <a:rPr dirty="0" sz="2150" spc="-120">
                <a:solidFill>
                  <a:srgbClr val="2E2F80"/>
                </a:solidFill>
                <a:latin typeface="Arial"/>
                <a:cs typeface="Arial"/>
              </a:rPr>
              <a:t>Training</a:t>
            </a:r>
            <a:r>
              <a:rPr dirty="0" sz="2150" spc="-85">
                <a:solidFill>
                  <a:srgbClr val="2E2F80"/>
                </a:solidFill>
                <a:latin typeface="Arial"/>
                <a:cs typeface="Arial"/>
              </a:rPr>
              <a:t> </a:t>
            </a:r>
            <a:r>
              <a:rPr dirty="0" sz="2150" spc="-20">
                <a:solidFill>
                  <a:srgbClr val="2E2F80"/>
                </a:solidFill>
                <a:latin typeface="Arial"/>
                <a:cs typeface="Arial"/>
              </a:rPr>
              <a:t>staff</a:t>
            </a:r>
            <a:endParaRPr sz="2150">
              <a:latin typeface="Arial"/>
              <a:cs typeface="Arial"/>
            </a:endParaRPr>
          </a:p>
          <a:p>
            <a:pPr lvl="1" marL="577850" indent="-189865">
              <a:lnSpc>
                <a:spcPct val="100000"/>
              </a:lnSpc>
              <a:spcBef>
                <a:spcPts val="155"/>
              </a:spcBef>
              <a:buFont typeface="Wingdings"/>
              <a:buChar char=""/>
              <a:tabLst>
                <a:tab pos="578485" algn="l"/>
              </a:tabLst>
            </a:pPr>
            <a:r>
              <a:rPr dirty="0" sz="2150" spc="-90">
                <a:solidFill>
                  <a:srgbClr val="2E2F80"/>
                </a:solidFill>
                <a:latin typeface="Arial"/>
                <a:cs typeface="Arial"/>
              </a:rPr>
              <a:t>Committee</a:t>
            </a:r>
            <a:r>
              <a:rPr dirty="0" sz="2150" spc="-65">
                <a:solidFill>
                  <a:srgbClr val="2E2F80"/>
                </a:solidFill>
                <a:latin typeface="Arial"/>
                <a:cs typeface="Arial"/>
              </a:rPr>
              <a:t> </a:t>
            </a:r>
            <a:r>
              <a:rPr dirty="0" sz="2150" spc="-20">
                <a:solidFill>
                  <a:srgbClr val="2E2F80"/>
                </a:solidFill>
                <a:latin typeface="Arial"/>
                <a:cs typeface="Arial"/>
              </a:rPr>
              <a:t>work</a:t>
            </a:r>
            <a:endParaRPr sz="2150">
              <a:latin typeface="Arial"/>
              <a:cs typeface="Arial"/>
            </a:endParaRPr>
          </a:p>
          <a:p>
            <a:pPr lvl="1" marL="577850" indent="-189865">
              <a:lnSpc>
                <a:spcPct val="100000"/>
              </a:lnSpc>
              <a:spcBef>
                <a:spcPts val="145"/>
              </a:spcBef>
              <a:buFont typeface="Wingdings"/>
              <a:buChar char=""/>
              <a:tabLst>
                <a:tab pos="578485" algn="l"/>
              </a:tabLst>
            </a:pPr>
            <a:r>
              <a:rPr dirty="0" sz="2150" spc="-25">
                <a:solidFill>
                  <a:srgbClr val="2E2F80"/>
                </a:solidFill>
                <a:latin typeface="Arial"/>
                <a:cs typeface="Arial"/>
              </a:rPr>
              <a:t>Multicultural</a:t>
            </a:r>
            <a:r>
              <a:rPr dirty="0" sz="2150" spc="-80">
                <a:solidFill>
                  <a:srgbClr val="2E2F80"/>
                </a:solidFill>
                <a:latin typeface="Arial"/>
                <a:cs typeface="Arial"/>
              </a:rPr>
              <a:t> </a:t>
            </a:r>
            <a:r>
              <a:rPr dirty="0" sz="2150" spc="-20">
                <a:solidFill>
                  <a:srgbClr val="2E2F80"/>
                </a:solidFill>
                <a:latin typeface="Arial"/>
                <a:cs typeface="Arial"/>
              </a:rPr>
              <a:t>staff</a:t>
            </a:r>
            <a:endParaRPr sz="21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0676" y="1564766"/>
            <a:ext cx="2257425" cy="1315085"/>
          </a:xfrm>
          <a:prstGeom prst="rect"/>
        </p:spPr>
        <p:txBody>
          <a:bodyPr wrap="square" lIns="0" tIns="88900" rIns="0" bIns="0" rtlCol="0" vert="horz">
            <a:spAutoFit/>
          </a:bodyPr>
          <a:lstStyle/>
          <a:p>
            <a:pPr marL="12700" marR="5080">
              <a:lnSpc>
                <a:spcPts val="4810"/>
              </a:lnSpc>
              <a:spcBef>
                <a:spcPts val="700"/>
              </a:spcBef>
            </a:pPr>
            <a:r>
              <a:rPr dirty="0" sz="4450" spc="-420"/>
              <a:t>Post-</a:t>
            </a:r>
            <a:r>
              <a:rPr dirty="0" sz="4450" spc="-585"/>
              <a:t>Exam </a:t>
            </a:r>
            <a:r>
              <a:rPr dirty="0" sz="4450" spc="-455"/>
              <a:t>Analyses</a:t>
            </a:r>
            <a:endParaRPr sz="4450"/>
          </a:p>
        </p:txBody>
      </p:sp>
      <p:grpSp>
        <p:nvGrpSpPr>
          <p:cNvPr id="3" name="object 3" descr=""/>
          <p:cNvGrpSpPr/>
          <p:nvPr/>
        </p:nvGrpSpPr>
        <p:grpSpPr>
          <a:xfrm>
            <a:off x="510603" y="3164452"/>
            <a:ext cx="2903220" cy="74930"/>
            <a:chOff x="510603" y="3164452"/>
            <a:chExt cx="2903220" cy="74930"/>
          </a:xfrm>
        </p:grpSpPr>
        <p:sp>
          <p:nvSpPr>
            <p:cNvPr id="4" name="object 4" descr=""/>
            <p:cNvSpPr/>
            <p:nvPr/>
          </p:nvSpPr>
          <p:spPr>
            <a:xfrm>
              <a:off x="528828" y="3184826"/>
              <a:ext cx="2867025" cy="34925"/>
            </a:xfrm>
            <a:custGeom>
              <a:avLst/>
              <a:gdLst/>
              <a:ahLst/>
              <a:cxnLst/>
              <a:rect l="l" t="t" r="r" b="b"/>
              <a:pathLst>
                <a:path w="2867025" h="34925">
                  <a:moveTo>
                    <a:pt x="229647" y="0"/>
                  </a:moveTo>
                  <a:lnTo>
                    <a:pt x="183739" y="107"/>
                  </a:lnTo>
                  <a:lnTo>
                    <a:pt x="138972" y="904"/>
                  </a:lnTo>
                  <a:lnTo>
                    <a:pt x="94195" y="2442"/>
                  </a:lnTo>
                  <a:lnTo>
                    <a:pt x="48255" y="4774"/>
                  </a:lnTo>
                  <a:lnTo>
                    <a:pt x="0" y="7953"/>
                  </a:lnTo>
                  <a:lnTo>
                    <a:pt x="0" y="23320"/>
                  </a:lnTo>
                  <a:lnTo>
                    <a:pt x="107764" y="25110"/>
                  </a:lnTo>
                  <a:lnTo>
                    <a:pt x="212931" y="26001"/>
                  </a:lnTo>
                  <a:lnTo>
                    <a:pt x="315213" y="26130"/>
                  </a:lnTo>
                  <a:lnTo>
                    <a:pt x="414321" y="25634"/>
                  </a:lnTo>
                  <a:lnTo>
                    <a:pt x="556395" y="24021"/>
                  </a:lnTo>
                  <a:lnTo>
                    <a:pt x="646895" y="22389"/>
                  </a:lnTo>
                  <a:lnTo>
                    <a:pt x="833759" y="17764"/>
                  </a:lnTo>
                  <a:lnTo>
                    <a:pt x="883650" y="16938"/>
                  </a:lnTo>
                  <a:lnTo>
                    <a:pt x="935411" y="16467"/>
                  </a:lnTo>
                  <a:lnTo>
                    <a:pt x="989344" y="16462"/>
                  </a:lnTo>
                  <a:lnTo>
                    <a:pt x="1045747" y="17033"/>
                  </a:lnTo>
                  <a:lnTo>
                    <a:pt x="1104922" y="18293"/>
                  </a:lnTo>
                  <a:lnTo>
                    <a:pt x="1167169" y="20351"/>
                  </a:lnTo>
                  <a:lnTo>
                    <a:pt x="1232789" y="23320"/>
                  </a:lnTo>
                  <a:lnTo>
                    <a:pt x="1303309" y="25487"/>
                  </a:lnTo>
                  <a:lnTo>
                    <a:pt x="1368757" y="25736"/>
                  </a:lnTo>
                  <a:lnTo>
                    <a:pt x="1429419" y="24563"/>
                  </a:lnTo>
                  <a:lnTo>
                    <a:pt x="1485582" y="22462"/>
                  </a:lnTo>
                  <a:lnTo>
                    <a:pt x="1585561" y="17455"/>
                  </a:lnTo>
                  <a:lnTo>
                    <a:pt x="1629949" y="15537"/>
                  </a:lnTo>
                  <a:lnTo>
                    <a:pt x="1670986" y="14671"/>
                  </a:lnTo>
                  <a:lnTo>
                    <a:pt x="1708958" y="15349"/>
                  </a:lnTo>
                  <a:lnTo>
                    <a:pt x="1744153" y="18067"/>
                  </a:lnTo>
                  <a:lnTo>
                    <a:pt x="1809659" y="28547"/>
                  </a:lnTo>
                  <a:lnTo>
                    <a:pt x="1845058" y="31992"/>
                  </a:lnTo>
                  <a:lnTo>
                    <a:pt x="1883307" y="33900"/>
                  </a:lnTo>
                  <a:lnTo>
                    <a:pt x="1924663" y="34517"/>
                  </a:lnTo>
                  <a:lnTo>
                    <a:pt x="1969377" y="34089"/>
                  </a:lnTo>
                  <a:lnTo>
                    <a:pt x="2017706" y="32861"/>
                  </a:lnTo>
                  <a:lnTo>
                    <a:pt x="2186914" y="26834"/>
                  </a:lnTo>
                  <a:lnTo>
                    <a:pt x="2252239" y="24863"/>
                  </a:lnTo>
                  <a:lnTo>
                    <a:pt x="2322449" y="23320"/>
                  </a:lnTo>
                  <a:lnTo>
                    <a:pt x="2392110" y="22327"/>
                  </a:lnTo>
                  <a:lnTo>
                    <a:pt x="2456685" y="21841"/>
                  </a:lnTo>
                  <a:lnTo>
                    <a:pt x="2516523" y="21760"/>
                  </a:lnTo>
                  <a:lnTo>
                    <a:pt x="2571972" y="21981"/>
                  </a:lnTo>
                  <a:lnTo>
                    <a:pt x="2795589" y="24005"/>
                  </a:lnTo>
                  <a:lnTo>
                    <a:pt x="2832027" y="23872"/>
                  </a:lnTo>
                  <a:lnTo>
                    <a:pt x="2866517" y="23320"/>
                  </a:lnTo>
                  <a:lnTo>
                    <a:pt x="2866517" y="7953"/>
                  </a:lnTo>
                  <a:lnTo>
                    <a:pt x="2796715" y="6170"/>
                  </a:lnTo>
                  <a:lnTo>
                    <a:pt x="2729890" y="5030"/>
                  </a:lnTo>
                  <a:lnTo>
                    <a:pt x="2666019" y="4442"/>
                  </a:lnTo>
                  <a:lnTo>
                    <a:pt x="2605077" y="4317"/>
                  </a:lnTo>
                  <a:lnTo>
                    <a:pt x="2547041" y="4566"/>
                  </a:lnTo>
                  <a:lnTo>
                    <a:pt x="2439591" y="5829"/>
                  </a:lnTo>
                  <a:lnTo>
                    <a:pt x="2299617" y="8292"/>
                  </a:lnTo>
                  <a:lnTo>
                    <a:pt x="2220158" y="9270"/>
                  </a:lnTo>
                  <a:lnTo>
                    <a:pt x="2184514" y="9291"/>
                  </a:lnTo>
                  <a:lnTo>
                    <a:pt x="2151563" y="8882"/>
                  </a:lnTo>
                  <a:lnTo>
                    <a:pt x="2075688" y="6832"/>
                  </a:lnTo>
                  <a:lnTo>
                    <a:pt x="2026440" y="6831"/>
                  </a:lnTo>
                  <a:lnTo>
                    <a:pt x="1974644" y="7625"/>
                  </a:lnTo>
                  <a:lnTo>
                    <a:pt x="1815039" y="11501"/>
                  </a:lnTo>
                  <a:lnTo>
                    <a:pt x="1764122" y="12201"/>
                  </a:lnTo>
                  <a:lnTo>
                    <a:pt x="1716193" y="12062"/>
                  </a:lnTo>
                  <a:lnTo>
                    <a:pt x="1672359" y="10754"/>
                  </a:lnTo>
                  <a:lnTo>
                    <a:pt x="1633727" y="7953"/>
                  </a:lnTo>
                  <a:lnTo>
                    <a:pt x="1597729" y="4898"/>
                  </a:lnTo>
                  <a:lnTo>
                    <a:pt x="1560623" y="2881"/>
                  </a:lnTo>
                  <a:lnTo>
                    <a:pt x="1521760" y="1768"/>
                  </a:lnTo>
                  <a:lnTo>
                    <a:pt x="1480490" y="1424"/>
                  </a:lnTo>
                  <a:lnTo>
                    <a:pt x="1436163" y="1714"/>
                  </a:lnTo>
                  <a:lnTo>
                    <a:pt x="1388129" y="2503"/>
                  </a:lnTo>
                  <a:lnTo>
                    <a:pt x="1215283" y="6516"/>
                  </a:lnTo>
                  <a:lnTo>
                    <a:pt x="929320" y="12102"/>
                  </a:lnTo>
                  <a:lnTo>
                    <a:pt x="831326" y="13192"/>
                  </a:lnTo>
                  <a:lnTo>
                    <a:pt x="782647" y="13324"/>
                  </a:lnTo>
                  <a:lnTo>
                    <a:pt x="733321" y="13118"/>
                  </a:lnTo>
                  <a:lnTo>
                    <a:pt x="682702" y="12525"/>
                  </a:lnTo>
                  <a:lnTo>
                    <a:pt x="630145" y="11498"/>
                  </a:lnTo>
                  <a:lnTo>
                    <a:pt x="575004" y="9990"/>
                  </a:lnTo>
                  <a:lnTo>
                    <a:pt x="385742" y="3283"/>
                  </a:lnTo>
                  <a:lnTo>
                    <a:pt x="329497" y="1640"/>
                  </a:lnTo>
                  <a:lnTo>
                    <a:pt x="277849" y="528"/>
                  </a:lnTo>
                  <a:lnTo>
                    <a:pt x="229647" y="0"/>
                  </a:lnTo>
                  <a:close/>
                </a:path>
              </a:pathLst>
            </a:custGeom>
            <a:solidFill>
              <a:srgbClr val="1285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28828" y="3182676"/>
              <a:ext cx="2867025" cy="38100"/>
            </a:xfrm>
            <a:custGeom>
              <a:avLst/>
              <a:gdLst/>
              <a:ahLst/>
              <a:cxnLst/>
              <a:rect l="l" t="t" r="r" b="b"/>
              <a:pathLst>
                <a:path w="2867025" h="38100">
                  <a:moveTo>
                    <a:pt x="0" y="10103"/>
                  </a:moveTo>
                  <a:lnTo>
                    <a:pt x="51171" y="7862"/>
                  </a:lnTo>
                  <a:lnTo>
                    <a:pt x="103871" y="7419"/>
                  </a:lnTo>
                  <a:lnTo>
                    <a:pt x="157653" y="8324"/>
                  </a:lnTo>
                  <a:lnTo>
                    <a:pt x="212067" y="10127"/>
                  </a:lnTo>
                  <a:lnTo>
                    <a:pt x="266665" y="12379"/>
                  </a:lnTo>
                  <a:lnTo>
                    <a:pt x="321000" y="14629"/>
                  </a:lnTo>
                  <a:lnTo>
                    <a:pt x="374622" y="16427"/>
                  </a:lnTo>
                  <a:lnTo>
                    <a:pt x="427084" y="17323"/>
                  </a:lnTo>
                  <a:lnTo>
                    <a:pt x="477937" y="16868"/>
                  </a:lnTo>
                  <a:lnTo>
                    <a:pt x="526733" y="14612"/>
                  </a:lnTo>
                  <a:lnTo>
                    <a:pt x="573024" y="10103"/>
                  </a:lnTo>
                  <a:lnTo>
                    <a:pt x="618607" y="5769"/>
                  </a:lnTo>
                  <a:lnTo>
                    <a:pt x="665528" y="3966"/>
                  </a:lnTo>
                  <a:lnTo>
                    <a:pt x="713609" y="4140"/>
                  </a:lnTo>
                  <a:lnTo>
                    <a:pt x="762670" y="5735"/>
                  </a:lnTo>
                  <a:lnTo>
                    <a:pt x="812532" y="8197"/>
                  </a:lnTo>
                  <a:lnTo>
                    <a:pt x="863016" y="10970"/>
                  </a:lnTo>
                  <a:lnTo>
                    <a:pt x="913942" y="13501"/>
                  </a:lnTo>
                  <a:lnTo>
                    <a:pt x="965132" y="15235"/>
                  </a:lnTo>
                  <a:lnTo>
                    <a:pt x="1016405" y="15616"/>
                  </a:lnTo>
                  <a:lnTo>
                    <a:pt x="1067584" y="14091"/>
                  </a:lnTo>
                  <a:lnTo>
                    <a:pt x="1118489" y="10103"/>
                  </a:lnTo>
                  <a:lnTo>
                    <a:pt x="1169083" y="6144"/>
                  </a:lnTo>
                  <a:lnTo>
                    <a:pt x="1220130" y="4636"/>
                  </a:lnTo>
                  <a:lnTo>
                    <a:pt x="1271405" y="5026"/>
                  </a:lnTo>
                  <a:lnTo>
                    <a:pt x="1322679" y="6761"/>
                  </a:lnTo>
                  <a:lnTo>
                    <a:pt x="1373727" y="9287"/>
                  </a:lnTo>
                  <a:lnTo>
                    <a:pt x="1424321" y="12052"/>
                  </a:lnTo>
                  <a:lnTo>
                    <a:pt x="1474235" y="14503"/>
                  </a:lnTo>
                  <a:lnTo>
                    <a:pt x="1523243" y="16087"/>
                  </a:lnTo>
                  <a:lnTo>
                    <a:pt x="1571117" y="16250"/>
                  </a:lnTo>
                  <a:lnTo>
                    <a:pt x="1617630" y="14440"/>
                  </a:lnTo>
                  <a:lnTo>
                    <a:pt x="1662557" y="10103"/>
                  </a:lnTo>
                  <a:lnTo>
                    <a:pt x="1702969" y="5328"/>
                  </a:lnTo>
                  <a:lnTo>
                    <a:pt x="1743741" y="2210"/>
                  </a:lnTo>
                  <a:lnTo>
                    <a:pt x="1785429" y="513"/>
                  </a:lnTo>
                  <a:lnTo>
                    <a:pt x="1828588" y="0"/>
                  </a:lnTo>
                  <a:lnTo>
                    <a:pt x="1873773" y="434"/>
                  </a:lnTo>
                  <a:lnTo>
                    <a:pt x="1921541" y="1578"/>
                  </a:lnTo>
                  <a:lnTo>
                    <a:pt x="1972447" y="3196"/>
                  </a:lnTo>
                  <a:lnTo>
                    <a:pt x="2027047" y="5051"/>
                  </a:lnTo>
                  <a:lnTo>
                    <a:pt x="2085895" y="6906"/>
                  </a:lnTo>
                  <a:lnTo>
                    <a:pt x="2149549" y="8524"/>
                  </a:lnTo>
                  <a:lnTo>
                    <a:pt x="2218563" y="9669"/>
                  </a:lnTo>
                  <a:lnTo>
                    <a:pt x="2293493" y="10103"/>
                  </a:lnTo>
                  <a:lnTo>
                    <a:pt x="2373412" y="9797"/>
                  </a:lnTo>
                  <a:lnTo>
                    <a:pt x="2444350" y="9000"/>
                  </a:lnTo>
                  <a:lnTo>
                    <a:pt x="2507446" y="7898"/>
                  </a:lnTo>
                  <a:lnTo>
                    <a:pt x="2563837" y="6673"/>
                  </a:lnTo>
                  <a:lnTo>
                    <a:pt x="2614663" y="5509"/>
                  </a:lnTo>
                  <a:lnTo>
                    <a:pt x="2661063" y="4590"/>
                  </a:lnTo>
                  <a:lnTo>
                    <a:pt x="2704174" y="4100"/>
                  </a:lnTo>
                  <a:lnTo>
                    <a:pt x="2745137" y="4222"/>
                  </a:lnTo>
                  <a:lnTo>
                    <a:pt x="2785089" y="5141"/>
                  </a:lnTo>
                  <a:lnTo>
                    <a:pt x="2825169" y="7040"/>
                  </a:lnTo>
                  <a:lnTo>
                    <a:pt x="2866517" y="10103"/>
                  </a:lnTo>
                  <a:lnTo>
                    <a:pt x="2866517" y="16199"/>
                  </a:lnTo>
                  <a:lnTo>
                    <a:pt x="2866517" y="17723"/>
                  </a:lnTo>
                  <a:lnTo>
                    <a:pt x="2866517" y="25343"/>
                  </a:lnTo>
                  <a:lnTo>
                    <a:pt x="2811604" y="26960"/>
                  </a:lnTo>
                  <a:lnTo>
                    <a:pt x="2755297" y="27085"/>
                  </a:lnTo>
                  <a:lnTo>
                    <a:pt x="2698249" y="26106"/>
                  </a:lnTo>
                  <a:lnTo>
                    <a:pt x="2641112" y="24413"/>
                  </a:lnTo>
                  <a:lnTo>
                    <a:pt x="2584539" y="22398"/>
                  </a:lnTo>
                  <a:lnTo>
                    <a:pt x="2529183" y="20448"/>
                  </a:lnTo>
                  <a:lnTo>
                    <a:pt x="2475696" y="18955"/>
                  </a:lnTo>
                  <a:lnTo>
                    <a:pt x="2424731" y="18308"/>
                  </a:lnTo>
                  <a:lnTo>
                    <a:pt x="2376940" y="18897"/>
                  </a:lnTo>
                  <a:lnTo>
                    <a:pt x="2332976" y="21112"/>
                  </a:lnTo>
                  <a:lnTo>
                    <a:pt x="2293493" y="25343"/>
                  </a:lnTo>
                  <a:lnTo>
                    <a:pt x="2249913" y="30240"/>
                  </a:lnTo>
                  <a:lnTo>
                    <a:pt x="2202150" y="33243"/>
                  </a:lnTo>
                  <a:lnTo>
                    <a:pt x="2151341" y="34656"/>
                  </a:lnTo>
                  <a:lnTo>
                    <a:pt x="2098622" y="34780"/>
                  </a:lnTo>
                  <a:lnTo>
                    <a:pt x="2045128" y="33916"/>
                  </a:lnTo>
                  <a:lnTo>
                    <a:pt x="1991997" y="32366"/>
                  </a:lnTo>
                  <a:lnTo>
                    <a:pt x="1940363" y="30432"/>
                  </a:lnTo>
                  <a:lnTo>
                    <a:pt x="1891364" y="28415"/>
                  </a:lnTo>
                  <a:lnTo>
                    <a:pt x="1846135" y="26619"/>
                  </a:lnTo>
                  <a:lnTo>
                    <a:pt x="1805813" y="25343"/>
                  </a:lnTo>
                  <a:lnTo>
                    <a:pt x="1770332" y="23840"/>
                  </a:lnTo>
                  <a:lnTo>
                    <a:pt x="1732056" y="22030"/>
                  </a:lnTo>
                  <a:lnTo>
                    <a:pt x="1690984" y="20115"/>
                  </a:lnTo>
                  <a:lnTo>
                    <a:pt x="1647115" y="18298"/>
                  </a:lnTo>
                  <a:lnTo>
                    <a:pt x="1600450" y="16781"/>
                  </a:lnTo>
                  <a:lnTo>
                    <a:pt x="1550990" y="15768"/>
                  </a:lnTo>
                  <a:lnTo>
                    <a:pt x="1498733" y="15461"/>
                  </a:lnTo>
                  <a:lnTo>
                    <a:pt x="1443680" y="16062"/>
                  </a:lnTo>
                  <a:lnTo>
                    <a:pt x="1385831" y="17774"/>
                  </a:lnTo>
                  <a:lnTo>
                    <a:pt x="1325186" y="20800"/>
                  </a:lnTo>
                  <a:lnTo>
                    <a:pt x="1261745" y="25343"/>
                  </a:lnTo>
                  <a:lnTo>
                    <a:pt x="1198336" y="29809"/>
                  </a:lnTo>
                  <a:lnTo>
                    <a:pt x="1138453" y="33257"/>
                  </a:lnTo>
                  <a:lnTo>
                    <a:pt x="1081839" y="35731"/>
                  </a:lnTo>
                  <a:lnTo>
                    <a:pt x="1028242" y="37269"/>
                  </a:lnTo>
                  <a:lnTo>
                    <a:pt x="977406" y="37915"/>
                  </a:lnTo>
                  <a:lnTo>
                    <a:pt x="929077" y="37709"/>
                  </a:lnTo>
                  <a:lnTo>
                    <a:pt x="883002" y="36692"/>
                  </a:lnTo>
                  <a:lnTo>
                    <a:pt x="838927" y="34906"/>
                  </a:lnTo>
                  <a:lnTo>
                    <a:pt x="796596" y="32392"/>
                  </a:lnTo>
                  <a:lnTo>
                    <a:pt x="755756" y="29190"/>
                  </a:lnTo>
                  <a:lnTo>
                    <a:pt x="716153" y="25343"/>
                  </a:lnTo>
                  <a:lnTo>
                    <a:pt x="681997" y="22830"/>
                  </a:lnTo>
                  <a:lnTo>
                    <a:pt x="641492" y="21664"/>
                  </a:lnTo>
                  <a:lnTo>
                    <a:pt x="595573" y="21604"/>
                  </a:lnTo>
                  <a:lnTo>
                    <a:pt x="545172" y="22411"/>
                  </a:lnTo>
                  <a:lnTo>
                    <a:pt x="491222" y="23843"/>
                  </a:lnTo>
                  <a:lnTo>
                    <a:pt x="434658" y="25663"/>
                  </a:lnTo>
                  <a:lnTo>
                    <a:pt x="376412" y="27629"/>
                  </a:lnTo>
                  <a:lnTo>
                    <a:pt x="317417" y="29502"/>
                  </a:lnTo>
                  <a:lnTo>
                    <a:pt x="258607" y="31041"/>
                  </a:lnTo>
                  <a:lnTo>
                    <a:pt x="200916" y="32008"/>
                  </a:lnTo>
                  <a:lnTo>
                    <a:pt x="145276" y="32161"/>
                  </a:lnTo>
                  <a:lnTo>
                    <a:pt x="92621" y="31261"/>
                  </a:lnTo>
                  <a:lnTo>
                    <a:pt x="43884" y="29069"/>
                  </a:lnTo>
                  <a:lnTo>
                    <a:pt x="0" y="25343"/>
                  </a:lnTo>
                  <a:lnTo>
                    <a:pt x="0" y="19247"/>
                  </a:lnTo>
                  <a:lnTo>
                    <a:pt x="0" y="13151"/>
                  </a:lnTo>
                  <a:lnTo>
                    <a:pt x="0" y="10103"/>
                  </a:lnTo>
                </a:path>
              </a:pathLst>
            </a:custGeom>
            <a:ln w="36449">
              <a:solidFill>
                <a:srgbClr val="128544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590676" y="3410330"/>
            <a:ext cx="3105785" cy="150749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201295" marR="338455" indent="-189230">
              <a:lnSpc>
                <a:spcPts val="1970"/>
              </a:lnSpc>
              <a:spcBef>
                <a:spcPts val="335"/>
              </a:spcBef>
              <a:buChar char="•"/>
              <a:tabLst>
                <a:tab pos="201930" algn="l"/>
              </a:tabLst>
            </a:pPr>
            <a:r>
              <a:rPr dirty="0" sz="1800" spc="-135">
                <a:solidFill>
                  <a:srgbClr val="3A3838"/>
                </a:solidFill>
                <a:latin typeface="Arial"/>
                <a:cs typeface="Arial"/>
              </a:rPr>
              <a:t>Review</a:t>
            </a:r>
            <a:r>
              <a:rPr dirty="0" sz="1800" spc="-5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800" spc="-30">
                <a:solidFill>
                  <a:srgbClr val="3A3838"/>
                </a:solidFill>
                <a:latin typeface="Arial"/>
                <a:cs typeface="Arial"/>
              </a:rPr>
              <a:t>item</a:t>
            </a:r>
            <a:r>
              <a:rPr dirty="0" sz="1800" spc="-8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800" spc="-85">
                <a:solidFill>
                  <a:srgbClr val="3A3838"/>
                </a:solidFill>
                <a:latin typeface="Arial"/>
                <a:cs typeface="Arial"/>
              </a:rPr>
              <a:t>comments</a:t>
            </a:r>
            <a:r>
              <a:rPr dirty="0" sz="1800" spc="-7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800" spc="-75">
                <a:solidFill>
                  <a:srgbClr val="3A3838"/>
                </a:solidFill>
                <a:latin typeface="Arial"/>
                <a:cs typeface="Arial"/>
              </a:rPr>
              <a:t>and </a:t>
            </a:r>
            <a:r>
              <a:rPr dirty="0" sz="1800" spc="-10">
                <a:solidFill>
                  <a:srgbClr val="3A3838"/>
                </a:solidFill>
                <a:latin typeface="Arial"/>
                <a:cs typeface="Arial"/>
              </a:rPr>
              <a:t>feedback</a:t>
            </a:r>
            <a:endParaRPr sz="1800">
              <a:latin typeface="Arial"/>
              <a:cs typeface="Arial"/>
            </a:endParaRPr>
          </a:p>
          <a:p>
            <a:pPr marL="201295" marR="5080" indent="-189230">
              <a:lnSpc>
                <a:spcPts val="1950"/>
              </a:lnSpc>
              <a:spcBef>
                <a:spcPts val="830"/>
              </a:spcBef>
              <a:buChar char="•"/>
              <a:tabLst>
                <a:tab pos="201930" algn="l"/>
              </a:tabLst>
            </a:pPr>
            <a:r>
              <a:rPr dirty="0" sz="1800" spc="-135">
                <a:solidFill>
                  <a:srgbClr val="3A3838"/>
                </a:solidFill>
                <a:latin typeface="Arial"/>
                <a:cs typeface="Arial"/>
              </a:rPr>
              <a:t>Review</a:t>
            </a:r>
            <a:r>
              <a:rPr dirty="0" sz="1800" spc="-3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800" spc="-110">
                <a:solidFill>
                  <a:srgbClr val="3A3838"/>
                </a:solidFill>
                <a:latin typeface="Arial"/>
                <a:cs typeface="Arial"/>
              </a:rPr>
              <a:t>aggregate</a:t>
            </a:r>
            <a:r>
              <a:rPr dirty="0" sz="1800" spc="-4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800" spc="-80">
                <a:solidFill>
                  <a:srgbClr val="3A3838"/>
                </a:solidFill>
                <a:latin typeface="Arial"/>
                <a:cs typeface="Arial"/>
              </a:rPr>
              <a:t>demographic </a:t>
            </a:r>
            <a:r>
              <a:rPr dirty="0" sz="1800" spc="-20">
                <a:solidFill>
                  <a:srgbClr val="3A3838"/>
                </a:solidFill>
                <a:latin typeface="Arial"/>
                <a:cs typeface="Arial"/>
              </a:rPr>
              <a:t>data</a:t>
            </a:r>
            <a:endParaRPr sz="1800">
              <a:latin typeface="Arial"/>
              <a:cs typeface="Arial"/>
            </a:endParaRPr>
          </a:p>
          <a:p>
            <a:pPr marL="201295" indent="-189230">
              <a:lnSpc>
                <a:spcPct val="100000"/>
              </a:lnSpc>
              <a:spcBef>
                <a:spcPts val="595"/>
              </a:spcBef>
              <a:buChar char="•"/>
              <a:tabLst>
                <a:tab pos="201930" algn="l"/>
              </a:tabLst>
            </a:pPr>
            <a:r>
              <a:rPr dirty="0" sz="1800" spc="-85">
                <a:solidFill>
                  <a:srgbClr val="3A3838"/>
                </a:solidFill>
                <a:latin typeface="Arial"/>
                <a:cs typeface="Arial"/>
              </a:rPr>
              <a:t>Perform</a:t>
            </a:r>
            <a:r>
              <a:rPr dirty="0" sz="1800" spc="-3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800" spc="-190">
                <a:solidFill>
                  <a:srgbClr val="3A3838"/>
                </a:solidFill>
                <a:latin typeface="Arial"/>
                <a:cs typeface="Arial"/>
              </a:rPr>
              <a:t>DIF</a:t>
            </a:r>
            <a:r>
              <a:rPr dirty="0" sz="1800" spc="-5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3A3838"/>
                </a:solidFill>
                <a:latin typeface="Arial"/>
                <a:cs typeface="Arial"/>
              </a:rPr>
              <a:t>analyses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83036" y="1064767"/>
            <a:ext cx="5675350" cy="5651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4412" y="1581530"/>
            <a:ext cx="6623050" cy="654685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100" spc="-225"/>
              <a:t>Differential</a:t>
            </a:r>
            <a:r>
              <a:rPr dirty="0" sz="4100" spc="-455"/>
              <a:t> </a:t>
            </a:r>
            <a:r>
              <a:rPr dirty="0" sz="4100" spc="-195"/>
              <a:t>Item</a:t>
            </a:r>
            <a:r>
              <a:rPr dirty="0" sz="4100" spc="-455"/>
              <a:t> </a:t>
            </a:r>
            <a:r>
              <a:rPr dirty="0" sz="4100" spc="-275"/>
              <a:t>Functioning</a:t>
            </a:r>
            <a:r>
              <a:rPr dirty="0" sz="4100" spc="-450"/>
              <a:t> </a:t>
            </a:r>
            <a:r>
              <a:rPr dirty="0" sz="4100" spc="-409"/>
              <a:t>(DIF)</a:t>
            </a:r>
            <a:endParaRPr sz="4100"/>
          </a:p>
        </p:txBody>
      </p:sp>
      <p:sp>
        <p:nvSpPr>
          <p:cNvPr id="3" name="object 3" descr=""/>
          <p:cNvSpPr txBox="1"/>
          <p:nvPr/>
        </p:nvSpPr>
        <p:spPr>
          <a:xfrm>
            <a:off x="3957320" y="3302000"/>
            <a:ext cx="2002155" cy="528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1295" indent="-189230">
              <a:lnSpc>
                <a:spcPct val="100000"/>
              </a:lnSpc>
              <a:spcBef>
                <a:spcPts val="100"/>
              </a:spcBef>
              <a:buChar char="•"/>
              <a:tabLst>
                <a:tab pos="201930" algn="l"/>
              </a:tabLst>
            </a:pPr>
            <a:r>
              <a:rPr dirty="0" sz="3300" spc="-135">
                <a:solidFill>
                  <a:srgbClr val="3A3838"/>
                </a:solidFill>
                <a:latin typeface="Arial"/>
                <a:cs typeface="Arial"/>
              </a:rPr>
              <a:t>What</a:t>
            </a:r>
            <a:r>
              <a:rPr dirty="0" sz="3300" spc="-14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3300" spc="-200">
                <a:solidFill>
                  <a:srgbClr val="3A3838"/>
                </a:solidFill>
                <a:latin typeface="Arial"/>
                <a:cs typeface="Arial"/>
              </a:rPr>
              <a:t>is</a:t>
            </a:r>
            <a:r>
              <a:rPr dirty="0" sz="3300" spc="-14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3300" spc="-25">
                <a:solidFill>
                  <a:srgbClr val="3A3838"/>
                </a:solidFill>
                <a:latin typeface="Arial"/>
                <a:cs typeface="Arial"/>
              </a:rPr>
              <a:t>it?</a:t>
            </a:r>
            <a:endParaRPr sz="33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750" y="2588272"/>
            <a:ext cx="3122650" cy="3111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9167555" y="5877637"/>
            <a:ext cx="563245" cy="461645"/>
            <a:chOff x="9167555" y="5877637"/>
            <a:chExt cx="563245" cy="461645"/>
          </a:xfrm>
        </p:grpSpPr>
        <p:sp>
          <p:nvSpPr>
            <p:cNvPr id="3" name="object 3" descr=""/>
            <p:cNvSpPr/>
            <p:nvPr/>
          </p:nvSpPr>
          <p:spPr>
            <a:xfrm>
              <a:off x="9167546" y="5877648"/>
              <a:ext cx="563245" cy="461645"/>
            </a:xfrm>
            <a:custGeom>
              <a:avLst/>
              <a:gdLst/>
              <a:ahLst/>
              <a:cxnLst/>
              <a:rect l="l" t="t" r="r" b="b"/>
              <a:pathLst>
                <a:path w="563245" h="461645">
                  <a:moveTo>
                    <a:pt x="328371" y="302298"/>
                  </a:moveTo>
                  <a:lnTo>
                    <a:pt x="276275" y="287413"/>
                  </a:lnTo>
                  <a:lnTo>
                    <a:pt x="231470" y="267792"/>
                  </a:lnTo>
                  <a:lnTo>
                    <a:pt x="193230" y="243281"/>
                  </a:lnTo>
                  <a:lnTo>
                    <a:pt x="160832" y="213702"/>
                  </a:lnTo>
                  <a:lnTo>
                    <a:pt x="133578" y="178904"/>
                  </a:lnTo>
                  <a:lnTo>
                    <a:pt x="110744" y="138734"/>
                  </a:lnTo>
                  <a:lnTo>
                    <a:pt x="91630" y="93002"/>
                  </a:lnTo>
                  <a:lnTo>
                    <a:pt x="75514" y="41567"/>
                  </a:lnTo>
                  <a:lnTo>
                    <a:pt x="58051" y="9359"/>
                  </a:lnTo>
                  <a:lnTo>
                    <a:pt x="34620" y="0"/>
                  </a:lnTo>
                  <a:lnTo>
                    <a:pt x="12763" y="9944"/>
                  </a:lnTo>
                  <a:lnTo>
                    <a:pt x="0" y="35687"/>
                  </a:lnTo>
                  <a:lnTo>
                    <a:pt x="3886" y="73698"/>
                  </a:lnTo>
                  <a:lnTo>
                    <a:pt x="23507" y="120446"/>
                  </a:lnTo>
                  <a:lnTo>
                    <a:pt x="47777" y="161328"/>
                  </a:lnTo>
                  <a:lnTo>
                    <a:pt x="76466" y="196583"/>
                  </a:lnTo>
                  <a:lnTo>
                    <a:pt x="109334" y="226428"/>
                  </a:lnTo>
                  <a:lnTo>
                    <a:pt x="146151" y="251091"/>
                  </a:lnTo>
                  <a:lnTo>
                    <a:pt x="186690" y="270776"/>
                  </a:lnTo>
                  <a:lnTo>
                    <a:pt x="230733" y="285737"/>
                  </a:lnTo>
                  <a:lnTo>
                    <a:pt x="278028" y="296164"/>
                  </a:lnTo>
                  <a:lnTo>
                    <a:pt x="328371" y="302298"/>
                  </a:lnTo>
                  <a:close/>
                </a:path>
                <a:path w="563245" h="461645">
                  <a:moveTo>
                    <a:pt x="389331" y="300774"/>
                  </a:moveTo>
                  <a:lnTo>
                    <a:pt x="336689" y="316890"/>
                  </a:lnTo>
                  <a:lnTo>
                    <a:pt x="287845" y="323634"/>
                  </a:lnTo>
                  <a:lnTo>
                    <a:pt x="241947" y="321360"/>
                  </a:lnTo>
                  <a:lnTo>
                    <a:pt x="198158" y="310426"/>
                  </a:lnTo>
                  <a:lnTo>
                    <a:pt x="155613" y="291160"/>
                  </a:lnTo>
                  <a:lnTo>
                    <a:pt x="113487" y="263906"/>
                  </a:lnTo>
                  <a:lnTo>
                    <a:pt x="70942" y="229019"/>
                  </a:lnTo>
                  <a:lnTo>
                    <a:pt x="34912" y="213042"/>
                  </a:lnTo>
                  <a:lnTo>
                    <a:pt x="11785" y="225640"/>
                  </a:lnTo>
                  <a:lnTo>
                    <a:pt x="8712" y="254800"/>
                  </a:lnTo>
                  <a:lnTo>
                    <a:pt x="32842" y="288455"/>
                  </a:lnTo>
                  <a:lnTo>
                    <a:pt x="75069" y="317207"/>
                  </a:lnTo>
                  <a:lnTo>
                    <a:pt x="118287" y="337350"/>
                  </a:lnTo>
                  <a:lnTo>
                    <a:pt x="162356" y="349313"/>
                  </a:lnTo>
                  <a:lnTo>
                    <a:pt x="207086" y="353479"/>
                  </a:lnTo>
                  <a:lnTo>
                    <a:pt x="252310" y="350304"/>
                  </a:lnTo>
                  <a:lnTo>
                    <a:pt x="297865" y="340182"/>
                  </a:lnTo>
                  <a:lnTo>
                    <a:pt x="343598" y="323532"/>
                  </a:lnTo>
                  <a:lnTo>
                    <a:pt x="389331" y="300774"/>
                  </a:lnTo>
                  <a:close/>
                </a:path>
                <a:path w="563245" h="461645">
                  <a:moveTo>
                    <a:pt x="462610" y="248831"/>
                  </a:moveTo>
                  <a:lnTo>
                    <a:pt x="432854" y="289179"/>
                  </a:lnTo>
                  <a:lnTo>
                    <a:pt x="400837" y="320560"/>
                  </a:lnTo>
                  <a:lnTo>
                    <a:pt x="366141" y="343725"/>
                  </a:lnTo>
                  <a:lnTo>
                    <a:pt x="328383" y="359435"/>
                  </a:lnTo>
                  <a:lnTo>
                    <a:pt x="287147" y="368427"/>
                  </a:lnTo>
                  <a:lnTo>
                    <a:pt x="242062" y="371436"/>
                  </a:lnTo>
                  <a:lnTo>
                    <a:pt x="192735" y="369227"/>
                  </a:lnTo>
                  <a:lnTo>
                    <a:pt x="157708" y="376237"/>
                  </a:lnTo>
                  <a:lnTo>
                    <a:pt x="147497" y="397827"/>
                  </a:lnTo>
                  <a:lnTo>
                    <a:pt x="160705" y="421144"/>
                  </a:lnTo>
                  <a:lnTo>
                    <a:pt x="195910" y="433362"/>
                  </a:lnTo>
                  <a:lnTo>
                    <a:pt x="248653" y="430187"/>
                  </a:lnTo>
                  <a:lnTo>
                    <a:pt x="296075" y="418376"/>
                  </a:lnTo>
                  <a:lnTo>
                    <a:pt x="338416" y="398487"/>
                  </a:lnTo>
                  <a:lnTo>
                    <a:pt x="375970" y="371055"/>
                  </a:lnTo>
                  <a:lnTo>
                    <a:pt x="409003" y="336600"/>
                  </a:lnTo>
                  <a:lnTo>
                    <a:pt x="437794" y="295694"/>
                  </a:lnTo>
                  <a:lnTo>
                    <a:pt x="462610" y="248831"/>
                  </a:lnTo>
                  <a:close/>
                </a:path>
                <a:path w="563245" h="461645">
                  <a:moveTo>
                    <a:pt x="491439" y="271856"/>
                  </a:moveTo>
                  <a:lnTo>
                    <a:pt x="488137" y="220408"/>
                  </a:lnTo>
                  <a:lnTo>
                    <a:pt x="476199" y="166662"/>
                  </a:lnTo>
                  <a:lnTo>
                    <a:pt x="479272" y="218109"/>
                  </a:lnTo>
                  <a:lnTo>
                    <a:pt x="473405" y="263550"/>
                  </a:lnTo>
                  <a:lnTo>
                    <a:pt x="458724" y="304101"/>
                  </a:lnTo>
                  <a:lnTo>
                    <a:pt x="435419" y="340842"/>
                  </a:lnTo>
                  <a:lnTo>
                    <a:pt x="403644" y="374891"/>
                  </a:lnTo>
                  <a:lnTo>
                    <a:pt x="363550" y="407327"/>
                  </a:lnTo>
                  <a:lnTo>
                    <a:pt x="343789" y="432841"/>
                  </a:lnTo>
                  <a:lnTo>
                    <a:pt x="349592" y="453644"/>
                  </a:lnTo>
                  <a:lnTo>
                    <a:pt x="372275" y="461606"/>
                  </a:lnTo>
                  <a:lnTo>
                    <a:pt x="403174" y="448602"/>
                  </a:lnTo>
                  <a:lnTo>
                    <a:pt x="441972" y="409359"/>
                  </a:lnTo>
                  <a:lnTo>
                    <a:pt x="469112" y="366623"/>
                  </a:lnTo>
                  <a:lnTo>
                    <a:pt x="485355" y="320687"/>
                  </a:lnTo>
                  <a:lnTo>
                    <a:pt x="491439" y="271856"/>
                  </a:lnTo>
                  <a:close/>
                </a:path>
                <a:path w="563245" h="461645">
                  <a:moveTo>
                    <a:pt x="563194" y="298335"/>
                  </a:moveTo>
                  <a:lnTo>
                    <a:pt x="556082" y="253187"/>
                  </a:lnTo>
                  <a:lnTo>
                    <a:pt x="539572" y="212255"/>
                  </a:lnTo>
                  <a:lnTo>
                    <a:pt x="514426" y="175399"/>
                  </a:lnTo>
                  <a:lnTo>
                    <a:pt x="481406" y="142443"/>
                  </a:lnTo>
                  <a:lnTo>
                    <a:pt x="441274" y="113195"/>
                  </a:lnTo>
                  <a:lnTo>
                    <a:pt x="480072" y="153111"/>
                  </a:lnTo>
                  <a:lnTo>
                    <a:pt x="504494" y="195008"/>
                  </a:lnTo>
                  <a:lnTo>
                    <a:pt x="516204" y="240131"/>
                  </a:lnTo>
                  <a:lnTo>
                    <a:pt x="516877" y="289712"/>
                  </a:lnTo>
                  <a:lnTo>
                    <a:pt x="508203" y="344970"/>
                  </a:lnTo>
                  <a:lnTo>
                    <a:pt x="510717" y="373507"/>
                  </a:lnTo>
                  <a:lnTo>
                    <a:pt x="527265" y="383578"/>
                  </a:lnTo>
                  <a:lnTo>
                    <a:pt x="547255" y="375081"/>
                  </a:lnTo>
                  <a:lnTo>
                    <a:pt x="560146" y="347891"/>
                  </a:lnTo>
                  <a:lnTo>
                    <a:pt x="563194" y="298335"/>
                  </a:lnTo>
                  <a:close/>
                </a:path>
              </a:pathLst>
            </a:custGeom>
            <a:solidFill>
              <a:srgbClr val="29863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59341" y="6006211"/>
              <a:ext cx="134111" cy="134112"/>
            </a:xfrm>
            <a:prstGeom prst="rect">
              <a:avLst/>
            </a:prstGeom>
          </p:spPr>
        </p:pic>
      </p:grpSp>
      <p:sp>
        <p:nvSpPr>
          <p:cNvPr id="5" name="object 5" descr=""/>
          <p:cNvSpPr/>
          <p:nvPr/>
        </p:nvSpPr>
        <p:spPr>
          <a:xfrm>
            <a:off x="0" y="6493890"/>
            <a:ext cx="10058400" cy="222885"/>
          </a:xfrm>
          <a:custGeom>
            <a:avLst/>
            <a:gdLst/>
            <a:ahLst/>
            <a:cxnLst/>
            <a:rect l="l" t="t" r="r" b="b"/>
            <a:pathLst>
              <a:path w="10058400" h="222884">
                <a:moveTo>
                  <a:pt x="10058400" y="0"/>
                </a:moveTo>
                <a:lnTo>
                  <a:pt x="0" y="0"/>
                </a:lnTo>
                <a:lnTo>
                  <a:pt x="0" y="222377"/>
                </a:lnTo>
                <a:lnTo>
                  <a:pt x="10058400" y="222377"/>
                </a:lnTo>
                <a:lnTo>
                  <a:pt x="10058400" y="0"/>
                </a:lnTo>
                <a:close/>
              </a:path>
            </a:pathLst>
          </a:custGeom>
          <a:solidFill>
            <a:srgbClr val="2E2F8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0" y="1369594"/>
            <a:ext cx="440690" cy="734695"/>
          </a:xfrm>
          <a:custGeom>
            <a:avLst/>
            <a:gdLst/>
            <a:ahLst/>
            <a:cxnLst/>
            <a:rect l="l" t="t" r="r" b="b"/>
            <a:pathLst>
              <a:path w="440690" h="734694">
                <a:moveTo>
                  <a:pt x="0" y="0"/>
                </a:moveTo>
                <a:lnTo>
                  <a:pt x="0" y="734177"/>
                </a:lnTo>
                <a:lnTo>
                  <a:pt x="440309" y="367892"/>
                </a:lnTo>
                <a:lnTo>
                  <a:pt x="0" y="0"/>
                </a:lnTo>
                <a:close/>
              </a:path>
            </a:pathLst>
          </a:custGeom>
          <a:solidFill>
            <a:srgbClr val="1285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64412" y="1505330"/>
            <a:ext cx="7478395" cy="729615"/>
          </a:xfrm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4600" spc="-250"/>
              <a:t>Differential</a:t>
            </a:r>
            <a:r>
              <a:rPr dirty="0" sz="4600" spc="-470"/>
              <a:t> </a:t>
            </a:r>
            <a:r>
              <a:rPr dirty="0" sz="4600" spc="-210"/>
              <a:t>Item</a:t>
            </a:r>
            <a:r>
              <a:rPr dirty="0" sz="4600" spc="-465"/>
              <a:t> </a:t>
            </a:r>
            <a:r>
              <a:rPr dirty="0" sz="4600" spc="-305"/>
              <a:t>Functioning</a:t>
            </a:r>
            <a:r>
              <a:rPr dirty="0" sz="4600" spc="-450"/>
              <a:t> (DIF)</a:t>
            </a:r>
            <a:endParaRPr sz="4600"/>
          </a:p>
        </p:txBody>
      </p:sp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36532" y="2564866"/>
            <a:ext cx="4786896" cy="358903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9167555" y="5877637"/>
            <a:ext cx="563245" cy="461645"/>
            <a:chOff x="9167555" y="5877637"/>
            <a:chExt cx="563245" cy="461645"/>
          </a:xfrm>
        </p:grpSpPr>
        <p:sp>
          <p:nvSpPr>
            <p:cNvPr id="3" name="object 3" descr=""/>
            <p:cNvSpPr/>
            <p:nvPr/>
          </p:nvSpPr>
          <p:spPr>
            <a:xfrm>
              <a:off x="9167546" y="5877648"/>
              <a:ext cx="563245" cy="461645"/>
            </a:xfrm>
            <a:custGeom>
              <a:avLst/>
              <a:gdLst/>
              <a:ahLst/>
              <a:cxnLst/>
              <a:rect l="l" t="t" r="r" b="b"/>
              <a:pathLst>
                <a:path w="563245" h="461645">
                  <a:moveTo>
                    <a:pt x="328371" y="302298"/>
                  </a:moveTo>
                  <a:lnTo>
                    <a:pt x="276275" y="287413"/>
                  </a:lnTo>
                  <a:lnTo>
                    <a:pt x="231470" y="267792"/>
                  </a:lnTo>
                  <a:lnTo>
                    <a:pt x="193230" y="243281"/>
                  </a:lnTo>
                  <a:lnTo>
                    <a:pt x="160832" y="213702"/>
                  </a:lnTo>
                  <a:lnTo>
                    <a:pt x="133578" y="178904"/>
                  </a:lnTo>
                  <a:lnTo>
                    <a:pt x="110744" y="138734"/>
                  </a:lnTo>
                  <a:lnTo>
                    <a:pt x="91630" y="93002"/>
                  </a:lnTo>
                  <a:lnTo>
                    <a:pt x="75514" y="41567"/>
                  </a:lnTo>
                  <a:lnTo>
                    <a:pt x="58051" y="9359"/>
                  </a:lnTo>
                  <a:lnTo>
                    <a:pt x="34620" y="0"/>
                  </a:lnTo>
                  <a:lnTo>
                    <a:pt x="12763" y="9944"/>
                  </a:lnTo>
                  <a:lnTo>
                    <a:pt x="0" y="35687"/>
                  </a:lnTo>
                  <a:lnTo>
                    <a:pt x="3886" y="73698"/>
                  </a:lnTo>
                  <a:lnTo>
                    <a:pt x="23507" y="120446"/>
                  </a:lnTo>
                  <a:lnTo>
                    <a:pt x="47777" y="161328"/>
                  </a:lnTo>
                  <a:lnTo>
                    <a:pt x="76466" y="196583"/>
                  </a:lnTo>
                  <a:lnTo>
                    <a:pt x="109334" y="226428"/>
                  </a:lnTo>
                  <a:lnTo>
                    <a:pt x="146151" y="251091"/>
                  </a:lnTo>
                  <a:lnTo>
                    <a:pt x="186690" y="270776"/>
                  </a:lnTo>
                  <a:lnTo>
                    <a:pt x="230733" y="285737"/>
                  </a:lnTo>
                  <a:lnTo>
                    <a:pt x="278028" y="296164"/>
                  </a:lnTo>
                  <a:lnTo>
                    <a:pt x="328371" y="302298"/>
                  </a:lnTo>
                  <a:close/>
                </a:path>
                <a:path w="563245" h="461645">
                  <a:moveTo>
                    <a:pt x="389331" y="300774"/>
                  </a:moveTo>
                  <a:lnTo>
                    <a:pt x="336689" y="316890"/>
                  </a:lnTo>
                  <a:lnTo>
                    <a:pt x="287845" y="323634"/>
                  </a:lnTo>
                  <a:lnTo>
                    <a:pt x="241947" y="321360"/>
                  </a:lnTo>
                  <a:lnTo>
                    <a:pt x="198158" y="310426"/>
                  </a:lnTo>
                  <a:lnTo>
                    <a:pt x="155613" y="291160"/>
                  </a:lnTo>
                  <a:lnTo>
                    <a:pt x="113487" y="263906"/>
                  </a:lnTo>
                  <a:lnTo>
                    <a:pt x="70942" y="229019"/>
                  </a:lnTo>
                  <a:lnTo>
                    <a:pt x="34912" y="213042"/>
                  </a:lnTo>
                  <a:lnTo>
                    <a:pt x="11785" y="225640"/>
                  </a:lnTo>
                  <a:lnTo>
                    <a:pt x="8712" y="254800"/>
                  </a:lnTo>
                  <a:lnTo>
                    <a:pt x="32842" y="288455"/>
                  </a:lnTo>
                  <a:lnTo>
                    <a:pt x="75069" y="317207"/>
                  </a:lnTo>
                  <a:lnTo>
                    <a:pt x="118287" y="337350"/>
                  </a:lnTo>
                  <a:lnTo>
                    <a:pt x="162356" y="349313"/>
                  </a:lnTo>
                  <a:lnTo>
                    <a:pt x="207086" y="353479"/>
                  </a:lnTo>
                  <a:lnTo>
                    <a:pt x="252310" y="350304"/>
                  </a:lnTo>
                  <a:lnTo>
                    <a:pt x="297865" y="340182"/>
                  </a:lnTo>
                  <a:lnTo>
                    <a:pt x="343598" y="323532"/>
                  </a:lnTo>
                  <a:lnTo>
                    <a:pt x="389331" y="300774"/>
                  </a:lnTo>
                  <a:close/>
                </a:path>
                <a:path w="563245" h="461645">
                  <a:moveTo>
                    <a:pt x="462610" y="248831"/>
                  </a:moveTo>
                  <a:lnTo>
                    <a:pt x="432854" y="289179"/>
                  </a:lnTo>
                  <a:lnTo>
                    <a:pt x="400837" y="320560"/>
                  </a:lnTo>
                  <a:lnTo>
                    <a:pt x="366141" y="343725"/>
                  </a:lnTo>
                  <a:lnTo>
                    <a:pt x="328383" y="359435"/>
                  </a:lnTo>
                  <a:lnTo>
                    <a:pt x="287147" y="368427"/>
                  </a:lnTo>
                  <a:lnTo>
                    <a:pt x="242062" y="371436"/>
                  </a:lnTo>
                  <a:lnTo>
                    <a:pt x="192735" y="369227"/>
                  </a:lnTo>
                  <a:lnTo>
                    <a:pt x="157708" y="376237"/>
                  </a:lnTo>
                  <a:lnTo>
                    <a:pt x="147497" y="397827"/>
                  </a:lnTo>
                  <a:lnTo>
                    <a:pt x="160705" y="421144"/>
                  </a:lnTo>
                  <a:lnTo>
                    <a:pt x="195910" y="433362"/>
                  </a:lnTo>
                  <a:lnTo>
                    <a:pt x="248653" y="430187"/>
                  </a:lnTo>
                  <a:lnTo>
                    <a:pt x="296075" y="418376"/>
                  </a:lnTo>
                  <a:lnTo>
                    <a:pt x="338416" y="398487"/>
                  </a:lnTo>
                  <a:lnTo>
                    <a:pt x="375970" y="371055"/>
                  </a:lnTo>
                  <a:lnTo>
                    <a:pt x="409003" y="336600"/>
                  </a:lnTo>
                  <a:lnTo>
                    <a:pt x="437794" y="295694"/>
                  </a:lnTo>
                  <a:lnTo>
                    <a:pt x="462610" y="248831"/>
                  </a:lnTo>
                  <a:close/>
                </a:path>
                <a:path w="563245" h="461645">
                  <a:moveTo>
                    <a:pt x="491439" y="271856"/>
                  </a:moveTo>
                  <a:lnTo>
                    <a:pt x="488137" y="220408"/>
                  </a:lnTo>
                  <a:lnTo>
                    <a:pt x="476199" y="166662"/>
                  </a:lnTo>
                  <a:lnTo>
                    <a:pt x="479272" y="218109"/>
                  </a:lnTo>
                  <a:lnTo>
                    <a:pt x="473405" y="263550"/>
                  </a:lnTo>
                  <a:lnTo>
                    <a:pt x="458724" y="304101"/>
                  </a:lnTo>
                  <a:lnTo>
                    <a:pt x="435419" y="340842"/>
                  </a:lnTo>
                  <a:lnTo>
                    <a:pt x="403644" y="374891"/>
                  </a:lnTo>
                  <a:lnTo>
                    <a:pt x="363550" y="407327"/>
                  </a:lnTo>
                  <a:lnTo>
                    <a:pt x="343789" y="432841"/>
                  </a:lnTo>
                  <a:lnTo>
                    <a:pt x="349592" y="453644"/>
                  </a:lnTo>
                  <a:lnTo>
                    <a:pt x="372275" y="461606"/>
                  </a:lnTo>
                  <a:lnTo>
                    <a:pt x="403174" y="448602"/>
                  </a:lnTo>
                  <a:lnTo>
                    <a:pt x="441972" y="409359"/>
                  </a:lnTo>
                  <a:lnTo>
                    <a:pt x="469112" y="366623"/>
                  </a:lnTo>
                  <a:lnTo>
                    <a:pt x="485355" y="320687"/>
                  </a:lnTo>
                  <a:lnTo>
                    <a:pt x="491439" y="271856"/>
                  </a:lnTo>
                  <a:close/>
                </a:path>
                <a:path w="563245" h="461645">
                  <a:moveTo>
                    <a:pt x="563194" y="298335"/>
                  </a:moveTo>
                  <a:lnTo>
                    <a:pt x="556082" y="253187"/>
                  </a:lnTo>
                  <a:lnTo>
                    <a:pt x="539572" y="212255"/>
                  </a:lnTo>
                  <a:lnTo>
                    <a:pt x="514426" y="175399"/>
                  </a:lnTo>
                  <a:lnTo>
                    <a:pt x="481406" y="142443"/>
                  </a:lnTo>
                  <a:lnTo>
                    <a:pt x="441274" y="113195"/>
                  </a:lnTo>
                  <a:lnTo>
                    <a:pt x="479539" y="153111"/>
                  </a:lnTo>
                  <a:lnTo>
                    <a:pt x="503885" y="195008"/>
                  </a:lnTo>
                  <a:lnTo>
                    <a:pt x="515797" y="240131"/>
                  </a:lnTo>
                  <a:lnTo>
                    <a:pt x="516750" y="289712"/>
                  </a:lnTo>
                  <a:lnTo>
                    <a:pt x="508203" y="344970"/>
                  </a:lnTo>
                  <a:lnTo>
                    <a:pt x="510717" y="373507"/>
                  </a:lnTo>
                  <a:lnTo>
                    <a:pt x="527265" y="383578"/>
                  </a:lnTo>
                  <a:lnTo>
                    <a:pt x="547255" y="375081"/>
                  </a:lnTo>
                  <a:lnTo>
                    <a:pt x="560146" y="347891"/>
                  </a:lnTo>
                  <a:lnTo>
                    <a:pt x="563194" y="298335"/>
                  </a:lnTo>
                  <a:close/>
                </a:path>
              </a:pathLst>
            </a:custGeom>
            <a:solidFill>
              <a:srgbClr val="29863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59341" y="6006211"/>
              <a:ext cx="134111" cy="134112"/>
            </a:xfrm>
            <a:prstGeom prst="rect">
              <a:avLst/>
            </a:prstGeom>
          </p:spPr>
        </p:pic>
      </p:grpSp>
      <p:sp>
        <p:nvSpPr>
          <p:cNvPr id="5" name="object 5" descr=""/>
          <p:cNvSpPr/>
          <p:nvPr/>
        </p:nvSpPr>
        <p:spPr>
          <a:xfrm>
            <a:off x="0" y="6493890"/>
            <a:ext cx="10058400" cy="222885"/>
          </a:xfrm>
          <a:custGeom>
            <a:avLst/>
            <a:gdLst/>
            <a:ahLst/>
            <a:cxnLst/>
            <a:rect l="l" t="t" r="r" b="b"/>
            <a:pathLst>
              <a:path w="10058400" h="222884">
                <a:moveTo>
                  <a:pt x="10058400" y="0"/>
                </a:moveTo>
                <a:lnTo>
                  <a:pt x="0" y="0"/>
                </a:lnTo>
                <a:lnTo>
                  <a:pt x="0" y="222377"/>
                </a:lnTo>
                <a:lnTo>
                  <a:pt x="10058400" y="222377"/>
                </a:lnTo>
                <a:lnTo>
                  <a:pt x="10058400" y="0"/>
                </a:lnTo>
                <a:close/>
              </a:path>
            </a:pathLst>
          </a:custGeom>
          <a:solidFill>
            <a:srgbClr val="2E2F8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6" name="object 6" descr=""/>
          <p:cNvGrpSpPr/>
          <p:nvPr/>
        </p:nvGrpSpPr>
        <p:grpSpPr>
          <a:xfrm>
            <a:off x="0" y="1057783"/>
            <a:ext cx="4745990" cy="5658485"/>
            <a:chOff x="0" y="1057783"/>
            <a:chExt cx="4745990" cy="5658485"/>
          </a:xfrm>
        </p:grpSpPr>
        <p:sp>
          <p:nvSpPr>
            <p:cNvPr id="7" name="object 7" descr=""/>
            <p:cNvSpPr/>
            <p:nvPr/>
          </p:nvSpPr>
          <p:spPr>
            <a:xfrm>
              <a:off x="0" y="1369594"/>
              <a:ext cx="440690" cy="734695"/>
            </a:xfrm>
            <a:custGeom>
              <a:avLst/>
              <a:gdLst/>
              <a:ahLst/>
              <a:cxnLst/>
              <a:rect l="l" t="t" r="r" b="b"/>
              <a:pathLst>
                <a:path w="440690" h="734694">
                  <a:moveTo>
                    <a:pt x="0" y="0"/>
                  </a:moveTo>
                  <a:lnTo>
                    <a:pt x="0" y="734177"/>
                  </a:lnTo>
                  <a:lnTo>
                    <a:pt x="440309" y="3678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85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0" y="1057783"/>
              <a:ext cx="3633470" cy="5658485"/>
            </a:xfrm>
            <a:custGeom>
              <a:avLst/>
              <a:gdLst/>
              <a:ahLst/>
              <a:cxnLst/>
              <a:rect l="l" t="t" r="r" b="b"/>
              <a:pathLst>
                <a:path w="3633470" h="5658484">
                  <a:moveTo>
                    <a:pt x="3384677" y="0"/>
                  </a:moveTo>
                  <a:lnTo>
                    <a:pt x="2660777" y="0"/>
                  </a:lnTo>
                  <a:lnTo>
                    <a:pt x="0" y="0"/>
                  </a:lnTo>
                  <a:lnTo>
                    <a:pt x="0" y="5658485"/>
                  </a:lnTo>
                  <a:lnTo>
                    <a:pt x="3633089" y="5658485"/>
                  </a:lnTo>
                  <a:lnTo>
                    <a:pt x="2685288" y="4343400"/>
                  </a:lnTo>
                  <a:lnTo>
                    <a:pt x="2685288" y="4338828"/>
                  </a:lnTo>
                  <a:lnTo>
                    <a:pt x="3384677" y="0"/>
                  </a:lnTo>
                  <a:close/>
                </a:path>
              </a:pathLst>
            </a:custGeom>
            <a:solidFill>
              <a:srgbClr val="39399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2988564" y="1057783"/>
              <a:ext cx="927100" cy="4396740"/>
            </a:xfrm>
            <a:custGeom>
              <a:avLst/>
              <a:gdLst/>
              <a:ahLst/>
              <a:cxnLst/>
              <a:rect l="l" t="t" r="r" b="b"/>
              <a:pathLst>
                <a:path w="927100" h="4396740">
                  <a:moveTo>
                    <a:pt x="926591" y="0"/>
                  </a:moveTo>
                  <a:lnTo>
                    <a:pt x="716152" y="0"/>
                  </a:lnTo>
                  <a:lnTo>
                    <a:pt x="0" y="4361561"/>
                  </a:lnTo>
                  <a:lnTo>
                    <a:pt x="204088" y="4396740"/>
                  </a:lnTo>
                  <a:lnTo>
                    <a:pt x="926591" y="0"/>
                  </a:lnTo>
                  <a:close/>
                </a:path>
              </a:pathLst>
            </a:custGeom>
            <a:solidFill>
              <a:srgbClr val="2E2F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2735452" y="1057783"/>
              <a:ext cx="922655" cy="4354195"/>
            </a:xfrm>
            <a:custGeom>
              <a:avLst/>
              <a:gdLst/>
              <a:ahLst/>
              <a:cxnLst/>
              <a:rect l="l" t="t" r="r" b="b"/>
              <a:pathLst>
                <a:path w="922654" h="4354195">
                  <a:moveTo>
                    <a:pt x="922147" y="0"/>
                  </a:moveTo>
                  <a:lnTo>
                    <a:pt x="714756" y="0"/>
                  </a:lnTo>
                  <a:lnTo>
                    <a:pt x="0" y="4322064"/>
                  </a:lnTo>
                  <a:lnTo>
                    <a:pt x="205867" y="4354068"/>
                  </a:lnTo>
                  <a:lnTo>
                    <a:pt x="922147" y="0"/>
                  </a:lnTo>
                  <a:close/>
                </a:path>
              </a:pathLst>
            </a:custGeom>
            <a:solidFill>
              <a:srgbClr val="58585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2735452" y="5379847"/>
              <a:ext cx="1013460" cy="1336675"/>
            </a:xfrm>
            <a:custGeom>
              <a:avLst/>
              <a:gdLst/>
              <a:ahLst/>
              <a:cxnLst/>
              <a:rect l="l" t="t" r="r" b="b"/>
              <a:pathLst>
                <a:path w="1013460" h="1336675">
                  <a:moveTo>
                    <a:pt x="0" y="0"/>
                  </a:moveTo>
                  <a:lnTo>
                    <a:pt x="969263" y="1336420"/>
                  </a:lnTo>
                  <a:lnTo>
                    <a:pt x="1013460" y="13364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988564" y="5423916"/>
              <a:ext cx="1234440" cy="1292860"/>
            </a:xfrm>
            <a:custGeom>
              <a:avLst/>
              <a:gdLst/>
              <a:ahLst/>
              <a:cxnLst/>
              <a:rect l="l" t="t" r="r" b="b"/>
              <a:pathLst>
                <a:path w="1234439" h="1292859">
                  <a:moveTo>
                    <a:pt x="0" y="0"/>
                  </a:moveTo>
                  <a:lnTo>
                    <a:pt x="1190116" y="1292351"/>
                  </a:lnTo>
                  <a:lnTo>
                    <a:pt x="1234313" y="12923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7174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2988564" y="5419343"/>
              <a:ext cx="1757045" cy="1297305"/>
            </a:xfrm>
            <a:custGeom>
              <a:avLst/>
              <a:gdLst/>
              <a:ahLst/>
              <a:cxnLst/>
              <a:rect l="l" t="t" r="r" b="b"/>
              <a:pathLst>
                <a:path w="1757045" h="1297304">
                  <a:moveTo>
                    <a:pt x="0" y="0"/>
                  </a:moveTo>
                  <a:lnTo>
                    <a:pt x="0" y="4571"/>
                  </a:lnTo>
                  <a:lnTo>
                    <a:pt x="1234313" y="1296923"/>
                  </a:lnTo>
                  <a:lnTo>
                    <a:pt x="1757045" y="1296923"/>
                  </a:lnTo>
                  <a:lnTo>
                    <a:pt x="204088" y="351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23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2735452" y="5379847"/>
              <a:ext cx="1399540" cy="1336675"/>
            </a:xfrm>
            <a:custGeom>
              <a:avLst/>
              <a:gdLst/>
              <a:ahLst/>
              <a:cxnLst/>
              <a:rect l="l" t="t" r="r" b="b"/>
              <a:pathLst>
                <a:path w="1399539" h="1336675">
                  <a:moveTo>
                    <a:pt x="0" y="0"/>
                  </a:moveTo>
                  <a:lnTo>
                    <a:pt x="1013460" y="1336420"/>
                  </a:lnTo>
                  <a:lnTo>
                    <a:pt x="1399032" y="1336420"/>
                  </a:lnTo>
                  <a:lnTo>
                    <a:pt x="240792" y="79120"/>
                  </a:lnTo>
                  <a:lnTo>
                    <a:pt x="202692" y="36575"/>
                  </a:lnTo>
                  <a:lnTo>
                    <a:pt x="205867" y="36575"/>
                  </a:lnTo>
                  <a:lnTo>
                    <a:pt x="205867" y="32003"/>
                  </a:lnTo>
                  <a:lnTo>
                    <a:pt x="202692" y="320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505459" y="1572386"/>
            <a:ext cx="2167890" cy="1433830"/>
          </a:xfrm>
          <a:prstGeom prst="rect"/>
        </p:spPr>
        <p:txBody>
          <a:bodyPr wrap="square" lIns="0" tIns="69850" rIns="0" bIns="0" rtlCol="0" vert="horz">
            <a:spAutoFit/>
          </a:bodyPr>
          <a:lstStyle/>
          <a:p>
            <a:pPr marL="12700" marR="5080">
              <a:lnSpc>
                <a:spcPts val="3560"/>
              </a:lnSpc>
              <a:spcBef>
                <a:spcPts val="550"/>
              </a:spcBef>
            </a:pPr>
            <a:r>
              <a:rPr dirty="0" sz="3300" spc="-420">
                <a:solidFill>
                  <a:srgbClr val="FFFFFF"/>
                </a:solidFill>
              </a:rPr>
              <a:t>DIF</a:t>
            </a:r>
            <a:r>
              <a:rPr dirty="0" sz="3300" spc="-425">
                <a:solidFill>
                  <a:srgbClr val="FFFFFF"/>
                </a:solidFill>
              </a:rPr>
              <a:t> </a:t>
            </a:r>
            <a:r>
              <a:rPr dirty="0" sz="3300" spc="-395">
                <a:solidFill>
                  <a:srgbClr val="FFFFFF"/>
                </a:solidFill>
              </a:rPr>
              <a:t>Process </a:t>
            </a:r>
            <a:r>
              <a:rPr dirty="0" sz="3300" spc="-200">
                <a:solidFill>
                  <a:srgbClr val="FFFFFF"/>
                </a:solidFill>
              </a:rPr>
              <a:t>on</a:t>
            </a:r>
            <a:r>
              <a:rPr dirty="0" sz="3300" spc="-420">
                <a:solidFill>
                  <a:srgbClr val="FFFFFF"/>
                </a:solidFill>
              </a:rPr>
              <a:t> </a:t>
            </a:r>
            <a:r>
              <a:rPr dirty="0" sz="3300" spc="-425">
                <a:solidFill>
                  <a:srgbClr val="FFFFFF"/>
                </a:solidFill>
              </a:rPr>
              <a:t>Each</a:t>
            </a:r>
            <a:r>
              <a:rPr dirty="0" sz="3300" spc="-430">
                <a:solidFill>
                  <a:srgbClr val="FFFFFF"/>
                </a:solidFill>
              </a:rPr>
              <a:t> </a:t>
            </a:r>
            <a:r>
              <a:rPr dirty="0" sz="3300" spc="-465">
                <a:solidFill>
                  <a:srgbClr val="FFFFFF"/>
                </a:solidFill>
              </a:rPr>
              <a:t>Exam </a:t>
            </a:r>
            <a:r>
              <a:rPr dirty="0" sz="3300" spc="-320">
                <a:solidFill>
                  <a:srgbClr val="FFFFFF"/>
                </a:solidFill>
              </a:rPr>
              <a:t>Form</a:t>
            </a:r>
            <a:endParaRPr sz="3300"/>
          </a:p>
        </p:txBody>
      </p:sp>
      <p:sp>
        <p:nvSpPr>
          <p:cNvPr id="16" name="object 16" descr=""/>
          <p:cNvSpPr txBox="1"/>
          <p:nvPr/>
        </p:nvSpPr>
        <p:spPr>
          <a:xfrm>
            <a:off x="4129214" y="4794503"/>
            <a:ext cx="1348740" cy="1046480"/>
          </a:xfrm>
          <a:prstGeom prst="rect">
            <a:avLst/>
          </a:prstGeom>
          <a:solidFill>
            <a:srgbClr val="128544"/>
          </a:solidFill>
        </p:spPr>
        <p:txBody>
          <a:bodyPr wrap="square" lIns="0" tIns="285115" rIns="0" bIns="0" rtlCol="0" vert="horz">
            <a:spAutoFit/>
          </a:bodyPr>
          <a:lstStyle/>
          <a:p>
            <a:pPr marL="114935">
              <a:lnSpc>
                <a:spcPct val="100000"/>
              </a:lnSpc>
              <a:spcBef>
                <a:spcPts val="2245"/>
              </a:spcBef>
            </a:pPr>
            <a:r>
              <a:rPr dirty="0" sz="2600" spc="-10">
                <a:solidFill>
                  <a:srgbClr val="FFFFFF"/>
                </a:solidFill>
                <a:latin typeface="Arial"/>
                <a:cs typeface="Arial"/>
              </a:rPr>
              <a:t>Monitor</a:t>
            </a:r>
            <a:endParaRPr sz="2600">
              <a:latin typeface="Arial"/>
              <a:cs typeface="Arial"/>
            </a:endParaRPr>
          </a:p>
        </p:txBody>
      </p:sp>
      <p:pic>
        <p:nvPicPr>
          <p:cNvPr id="17" name="object 1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61990" y="4786922"/>
            <a:ext cx="4040136" cy="1059154"/>
          </a:xfrm>
          <a:prstGeom prst="rect">
            <a:avLst/>
          </a:prstGeom>
        </p:spPr>
      </p:pic>
      <p:sp>
        <p:nvSpPr>
          <p:cNvPr id="18" name="object 18" descr=""/>
          <p:cNvSpPr txBox="1"/>
          <p:nvPr/>
        </p:nvSpPr>
        <p:spPr>
          <a:xfrm>
            <a:off x="5542153" y="5121655"/>
            <a:ext cx="2646045" cy="3276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950">
                <a:solidFill>
                  <a:srgbClr val="2E2F80"/>
                </a:solidFill>
                <a:latin typeface="Arial"/>
                <a:cs typeface="Arial"/>
              </a:rPr>
              <a:t>Monitor</a:t>
            </a:r>
            <a:r>
              <a:rPr dirty="0" sz="1950" spc="-50">
                <a:solidFill>
                  <a:srgbClr val="2E2F80"/>
                </a:solidFill>
                <a:latin typeface="Arial"/>
                <a:cs typeface="Arial"/>
              </a:rPr>
              <a:t> </a:t>
            </a:r>
            <a:r>
              <a:rPr dirty="0" sz="1950">
                <a:solidFill>
                  <a:srgbClr val="2E2F80"/>
                </a:solidFill>
                <a:latin typeface="Arial"/>
                <a:cs typeface="Arial"/>
              </a:rPr>
              <a:t>for</a:t>
            </a:r>
            <a:r>
              <a:rPr dirty="0" sz="1950" spc="-50">
                <a:solidFill>
                  <a:srgbClr val="2E2F80"/>
                </a:solidFill>
                <a:latin typeface="Arial"/>
                <a:cs typeface="Arial"/>
              </a:rPr>
              <a:t> </a:t>
            </a:r>
            <a:r>
              <a:rPr dirty="0" sz="1950" spc="-20">
                <a:solidFill>
                  <a:srgbClr val="2E2F80"/>
                </a:solidFill>
                <a:latin typeface="Arial"/>
                <a:cs typeface="Arial"/>
              </a:rPr>
              <a:t>multiple</a:t>
            </a:r>
            <a:r>
              <a:rPr dirty="0" sz="1950" spc="-75">
                <a:solidFill>
                  <a:srgbClr val="2E2F80"/>
                </a:solidFill>
                <a:latin typeface="Arial"/>
                <a:cs typeface="Arial"/>
              </a:rPr>
              <a:t> </a:t>
            </a:r>
            <a:r>
              <a:rPr dirty="0" sz="1950" spc="-45">
                <a:solidFill>
                  <a:srgbClr val="2E2F80"/>
                </a:solidFill>
                <a:latin typeface="Arial"/>
                <a:cs typeface="Arial"/>
              </a:rPr>
              <a:t>flags</a:t>
            </a:r>
            <a:endParaRPr sz="1950">
              <a:latin typeface="Arial"/>
              <a:cs typeface="Arial"/>
            </a:endParaRPr>
          </a:p>
        </p:txBody>
      </p:sp>
      <p:grpSp>
        <p:nvGrpSpPr>
          <p:cNvPr id="19" name="object 19" descr=""/>
          <p:cNvGrpSpPr/>
          <p:nvPr/>
        </p:nvGrpSpPr>
        <p:grpSpPr>
          <a:xfrm>
            <a:off x="4129214" y="3204146"/>
            <a:ext cx="1349375" cy="1610995"/>
            <a:chOff x="4129214" y="3204146"/>
            <a:chExt cx="1349375" cy="1610995"/>
          </a:xfrm>
        </p:grpSpPr>
        <p:sp>
          <p:nvSpPr>
            <p:cNvPr id="20" name="object 20" descr=""/>
            <p:cNvSpPr/>
            <p:nvPr/>
          </p:nvSpPr>
          <p:spPr>
            <a:xfrm>
              <a:off x="4134485" y="3209543"/>
              <a:ext cx="1338580" cy="1600200"/>
            </a:xfrm>
            <a:custGeom>
              <a:avLst/>
              <a:gdLst/>
              <a:ahLst/>
              <a:cxnLst/>
              <a:rect l="l" t="t" r="r" b="b"/>
              <a:pathLst>
                <a:path w="1338579" h="1600200">
                  <a:moveTo>
                    <a:pt x="1338199" y="0"/>
                  </a:moveTo>
                  <a:lnTo>
                    <a:pt x="0" y="0"/>
                  </a:lnTo>
                  <a:lnTo>
                    <a:pt x="0" y="1040891"/>
                  </a:lnTo>
                  <a:lnTo>
                    <a:pt x="635635" y="1040891"/>
                  </a:lnTo>
                  <a:lnTo>
                    <a:pt x="635635" y="1400555"/>
                  </a:lnTo>
                  <a:lnTo>
                    <a:pt x="534924" y="1400555"/>
                  </a:lnTo>
                  <a:lnTo>
                    <a:pt x="669036" y="1600199"/>
                  </a:lnTo>
                  <a:lnTo>
                    <a:pt x="803275" y="1400555"/>
                  </a:lnTo>
                  <a:lnTo>
                    <a:pt x="702563" y="1400555"/>
                  </a:lnTo>
                  <a:lnTo>
                    <a:pt x="702563" y="1040891"/>
                  </a:lnTo>
                  <a:lnTo>
                    <a:pt x="1338199" y="1040891"/>
                  </a:lnTo>
                  <a:lnTo>
                    <a:pt x="1338199" y="0"/>
                  </a:lnTo>
                  <a:close/>
                </a:path>
              </a:pathLst>
            </a:custGeom>
            <a:solidFill>
              <a:srgbClr val="E1CFB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4134612" y="3209543"/>
              <a:ext cx="1338580" cy="1600200"/>
            </a:xfrm>
            <a:custGeom>
              <a:avLst/>
              <a:gdLst/>
              <a:ahLst/>
              <a:cxnLst/>
              <a:rect l="l" t="t" r="r" b="b"/>
              <a:pathLst>
                <a:path w="1338579" h="1600200">
                  <a:moveTo>
                    <a:pt x="1338072" y="1040891"/>
                  </a:moveTo>
                  <a:lnTo>
                    <a:pt x="702564" y="1040891"/>
                  </a:lnTo>
                  <a:lnTo>
                    <a:pt x="702564" y="1400555"/>
                  </a:lnTo>
                  <a:lnTo>
                    <a:pt x="803148" y="1400555"/>
                  </a:lnTo>
                  <a:lnTo>
                    <a:pt x="669036" y="1600072"/>
                  </a:lnTo>
                  <a:lnTo>
                    <a:pt x="534924" y="1400555"/>
                  </a:lnTo>
                  <a:lnTo>
                    <a:pt x="635508" y="1400555"/>
                  </a:lnTo>
                  <a:lnTo>
                    <a:pt x="635508" y="1040891"/>
                  </a:lnTo>
                  <a:lnTo>
                    <a:pt x="0" y="1040891"/>
                  </a:lnTo>
                  <a:lnTo>
                    <a:pt x="0" y="0"/>
                  </a:lnTo>
                  <a:lnTo>
                    <a:pt x="1338072" y="0"/>
                  </a:lnTo>
                  <a:lnTo>
                    <a:pt x="1338072" y="1040891"/>
                  </a:lnTo>
                  <a:close/>
                </a:path>
              </a:pathLst>
            </a:custGeom>
            <a:ln w="10541">
              <a:solidFill>
                <a:srgbClr val="E1CFB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 descr=""/>
          <p:cNvSpPr txBox="1"/>
          <p:nvPr/>
        </p:nvSpPr>
        <p:spPr>
          <a:xfrm>
            <a:off x="4284853" y="3477386"/>
            <a:ext cx="1039494" cy="42799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600" spc="-185">
                <a:solidFill>
                  <a:srgbClr val="FFFFFF"/>
                </a:solidFill>
                <a:latin typeface="Arial"/>
                <a:cs typeface="Arial"/>
              </a:rPr>
              <a:t>Change</a:t>
            </a:r>
            <a:endParaRPr sz="2600">
              <a:latin typeface="Arial"/>
              <a:cs typeface="Arial"/>
            </a:endParaRPr>
          </a:p>
        </p:txBody>
      </p:sp>
      <p:pic>
        <p:nvPicPr>
          <p:cNvPr id="23" name="object 23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61990" y="3198926"/>
            <a:ext cx="4040136" cy="1059154"/>
          </a:xfrm>
          <a:prstGeom prst="rect">
            <a:avLst/>
          </a:prstGeom>
        </p:spPr>
      </p:pic>
      <p:sp>
        <p:nvSpPr>
          <p:cNvPr id="24" name="object 24" descr=""/>
          <p:cNvSpPr txBox="1"/>
          <p:nvPr/>
        </p:nvSpPr>
        <p:spPr>
          <a:xfrm>
            <a:off x="5542153" y="3536823"/>
            <a:ext cx="2584450" cy="3276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950" spc="-90">
                <a:solidFill>
                  <a:srgbClr val="2E2F80"/>
                </a:solidFill>
                <a:latin typeface="Arial"/>
                <a:cs typeface="Arial"/>
              </a:rPr>
              <a:t>Make</a:t>
            </a:r>
            <a:r>
              <a:rPr dirty="0" sz="1950" spc="-75">
                <a:solidFill>
                  <a:srgbClr val="2E2F80"/>
                </a:solidFill>
                <a:latin typeface="Arial"/>
                <a:cs typeface="Arial"/>
              </a:rPr>
              <a:t> </a:t>
            </a:r>
            <a:r>
              <a:rPr dirty="0" sz="1950" spc="-125">
                <a:solidFill>
                  <a:srgbClr val="2E2F80"/>
                </a:solidFill>
                <a:latin typeface="Arial"/>
                <a:cs typeface="Arial"/>
              </a:rPr>
              <a:t>changes</a:t>
            </a:r>
            <a:r>
              <a:rPr dirty="0" sz="1950" spc="-85">
                <a:solidFill>
                  <a:srgbClr val="2E2F80"/>
                </a:solidFill>
                <a:latin typeface="Arial"/>
                <a:cs typeface="Arial"/>
              </a:rPr>
              <a:t> </a:t>
            </a:r>
            <a:r>
              <a:rPr dirty="0" sz="1950" spc="-185">
                <a:solidFill>
                  <a:srgbClr val="2E2F80"/>
                </a:solidFill>
                <a:latin typeface="Arial"/>
                <a:cs typeface="Arial"/>
              </a:rPr>
              <a:t>as</a:t>
            </a:r>
            <a:r>
              <a:rPr dirty="0" sz="1950" spc="-85">
                <a:solidFill>
                  <a:srgbClr val="2E2F80"/>
                </a:solidFill>
                <a:latin typeface="Arial"/>
                <a:cs typeface="Arial"/>
              </a:rPr>
              <a:t> </a:t>
            </a:r>
            <a:r>
              <a:rPr dirty="0" sz="1950" spc="-55">
                <a:solidFill>
                  <a:srgbClr val="2E2F80"/>
                </a:solidFill>
                <a:latin typeface="Arial"/>
                <a:cs typeface="Arial"/>
              </a:rPr>
              <a:t>needed</a:t>
            </a:r>
            <a:endParaRPr sz="1950">
              <a:latin typeface="Arial"/>
              <a:cs typeface="Arial"/>
            </a:endParaRPr>
          </a:p>
        </p:txBody>
      </p:sp>
      <p:grpSp>
        <p:nvGrpSpPr>
          <p:cNvPr id="25" name="object 25" descr=""/>
          <p:cNvGrpSpPr/>
          <p:nvPr/>
        </p:nvGrpSpPr>
        <p:grpSpPr>
          <a:xfrm>
            <a:off x="4129214" y="1619313"/>
            <a:ext cx="1349375" cy="1610995"/>
            <a:chOff x="4129214" y="1619313"/>
            <a:chExt cx="1349375" cy="1610995"/>
          </a:xfrm>
        </p:grpSpPr>
        <p:sp>
          <p:nvSpPr>
            <p:cNvPr id="26" name="object 26" descr=""/>
            <p:cNvSpPr/>
            <p:nvPr/>
          </p:nvSpPr>
          <p:spPr>
            <a:xfrm>
              <a:off x="4134485" y="1624710"/>
              <a:ext cx="1338580" cy="1600200"/>
            </a:xfrm>
            <a:custGeom>
              <a:avLst/>
              <a:gdLst/>
              <a:ahLst/>
              <a:cxnLst/>
              <a:rect l="l" t="t" r="r" b="b"/>
              <a:pathLst>
                <a:path w="1338579" h="1600200">
                  <a:moveTo>
                    <a:pt x="1338199" y="0"/>
                  </a:moveTo>
                  <a:lnTo>
                    <a:pt x="0" y="0"/>
                  </a:lnTo>
                  <a:lnTo>
                    <a:pt x="0" y="1040764"/>
                  </a:lnTo>
                  <a:lnTo>
                    <a:pt x="635635" y="1040764"/>
                  </a:lnTo>
                  <a:lnTo>
                    <a:pt x="635635" y="1400428"/>
                  </a:lnTo>
                  <a:lnTo>
                    <a:pt x="534924" y="1400428"/>
                  </a:lnTo>
                  <a:lnTo>
                    <a:pt x="669036" y="1600200"/>
                  </a:lnTo>
                  <a:lnTo>
                    <a:pt x="803275" y="1400428"/>
                  </a:lnTo>
                  <a:lnTo>
                    <a:pt x="702563" y="1400428"/>
                  </a:lnTo>
                  <a:lnTo>
                    <a:pt x="702563" y="1040764"/>
                  </a:lnTo>
                  <a:lnTo>
                    <a:pt x="1338199" y="1040764"/>
                  </a:lnTo>
                  <a:lnTo>
                    <a:pt x="1338199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4134612" y="1624710"/>
              <a:ext cx="1338580" cy="1600200"/>
            </a:xfrm>
            <a:custGeom>
              <a:avLst/>
              <a:gdLst/>
              <a:ahLst/>
              <a:cxnLst/>
              <a:rect l="l" t="t" r="r" b="b"/>
              <a:pathLst>
                <a:path w="1338579" h="1600200">
                  <a:moveTo>
                    <a:pt x="1338072" y="1040764"/>
                  </a:moveTo>
                  <a:lnTo>
                    <a:pt x="702564" y="1040764"/>
                  </a:lnTo>
                  <a:lnTo>
                    <a:pt x="702564" y="1400428"/>
                  </a:lnTo>
                  <a:lnTo>
                    <a:pt x="803148" y="1400428"/>
                  </a:lnTo>
                  <a:lnTo>
                    <a:pt x="669036" y="1600072"/>
                  </a:lnTo>
                  <a:lnTo>
                    <a:pt x="534924" y="1400428"/>
                  </a:lnTo>
                  <a:lnTo>
                    <a:pt x="635508" y="1400428"/>
                  </a:lnTo>
                  <a:lnTo>
                    <a:pt x="635508" y="1040764"/>
                  </a:lnTo>
                  <a:lnTo>
                    <a:pt x="0" y="1040764"/>
                  </a:lnTo>
                  <a:lnTo>
                    <a:pt x="0" y="0"/>
                  </a:lnTo>
                  <a:lnTo>
                    <a:pt x="1338072" y="0"/>
                  </a:lnTo>
                  <a:lnTo>
                    <a:pt x="1338072" y="1040764"/>
                  </a:lnTo>
                  <a:close/>
                </a:path>
              </a:pathLst>
            </a:custGeom>
            <a:ln w="10541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 descr=""/>
          <p:cNvSpPr txBox="1"/>
          <p:nvPr/>
        </p:nvSpPr>
        <p:spPr>
          <a:xfrm>
            <a:off x="4306189" y="1892426"/>
            <a:ext cx="996950" cy="42799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600" spc="-145">
                <a:solidFill>
                  <a:srgbClr val="FFFFFF"/>
                </a:solidFill>
                <a:latin typeface="Arial"/>
                <a:cs typeface="Arial"/>
              </a:rPr>
              <a:t>Review</a:t>
            </a:r>
            <a:endParaRPr sz="2600">
              <a:latin typeface="Arial"/>
              <a:cs typeface="Arial"/>
            </a:endParaRPr>
          </a:p>
        </p:txBody>
      </p:sp>
      <p:pic>
        <p:nvPicPr>
          <p:cNvPr id="29" name="object 29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461990" y="1615490"/>
            <a:ext cx="4040136" cy="1059154"/>
          </a:xfrm>
          <a:prstGeom prst="rect">
            <a:avLst/>
          </a:prstGeom>
        </p:spPr>
      </p:pic>
      <p:sp>
        <p:nvSpPr>
          <p:cNvPr id="30" name="object 30" descr=""/>
          <p:cNvSpPr txBox="1"/>
          <p:nvPr/>
        </p:nvSpPr>
        <p:spPr>
          <a:xfrm>
            <a:off x="5542153" y="1951862"/>
            <a:ext cx="2183130" cy="3276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950" spc="-114">
                <a:solidFill>
                  <a:srgbClr val="2E2F80"/>
                </a:solidFill>
                <a:latin typeface="Arial"/>
                <a:cs typeface="Arial"/>
              </a:rPr>
              <a:t>Review</a:t>
            </a:r>
            <a:r>
              <a:rPr dirty="0" sz="1950" spc="-85">
                <a:solidFill>
                  <a:srgbClr val="2E2F80"/>
                </a:solidFill>
                <a:latin typeface="Arial"/>
                <a:cs typeface="Arial"/>
              </a:rPr>
              <a:t> </a:t>
            </a:r>
            <a:r>
              <a:rPr dirty="0" sz="1950" spc="-80">
                <a:solidFill>
                  <a:srgbClr val="2E2F80"/>
                </a:solidFill>
                <a:latin typeface="Arial"/>
                <a:cs typeface="Arial"/>
              </a:rPr>
              <a:t>flagged</a:t>
            </a:r>
            <a:r>
              <a:rPr dirty="0" sz="1950" spc="-95">
                <a:solidFill>
                  <a:srgbClr val="2E2F80"/>
                </a:solidFill>
                <a:latin typeface="Arial"/>
                <a:cs typeface="Arial"/>
              </a:rPr>
              <a:t> </a:t>
            </a:r>
            <a:r>
              <a:rPr dirty="0" sz="1950" spc="-20">
                <a:solidFill>
                  <a:srgbClr val="2E2F80"/>
                </a:solidFill>
                <a:latin typeface="Arial"/>
                <a:cs typeface="Arial"/>
              </a:rPr>
              <a:t>items</a:t>
            </a:r>
            <a:endParaRPr sz="19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0795">
              <a:lnSpc>
                <a:spcPct val="100000"/>
              </a:lnSpc>
              <a:spcBef>
                <a:spcPts val="110"/>
              </a:spcBef>
            </a:pPr>
            <a:r>
              <a:rPr dirty="0" spc="-265"/>
              <a:t>Alternatives</a:t>
            </a:r>
            <a:r>
              <a:rPr dirty="0" spc="-450"/>
              <a:t> </a:t>
            </a:r>
            <a:r>
              <a:rPr dirty="0" spc="-55"/>
              <a:t>to</a:t>
            </a:r>
            <a:r>
              <a:rPr dirty="0" spc="-430"/>
              <a:t> </a:t>
            </a:r>
            <a:r>
              <a:rPr dirty="0" spc="-175"/>
              <a:t>Written</a:t>
            </a:r>
            <a:r>
              <a:rPr dirty="0" spc="-445"/>
              <a:t> </a:t>
            </a:r>
            <a:r>
              <a:rPr dirty="0" spc="-530"/>
              <a:t>Exams</a:t>
            </a:r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497649" y="2082609"/>
          <a:ext cx="8569325" cy="40944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44625"/>
                <a:gridCol w="3415665"/>
                <a:gridCol w="3698875"/>
              </a:tblGrid>
              <a:tr h="3244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2E2F80"/>
                    </a:solidFill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450" spc="-9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Current</a:t>
                      </a:r>
                      <a:r>
                        <a:rPr dirty="0" sz="1450" spc="-7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1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MCQ</a:t>
                      </a:r>
                      <a:r>
                        <a:rPr dirty="0" sz="1450" spc="-3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2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Exam</a:t>
                      </a:r>
                      <a:endParaRPr sz="1450">
                        <a:latin typeface="Arial"/>
                        <a:cs typeface="Arial"/>
                      </a:endParaRPr>
                    </a:p>
                  </a:txBody>
                  <a:tcPr marL="0" marR="0" marB="0" marT="29209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2E2F80"/>
                    </a:solidFill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4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Portfolios</a:t>
                      </a:r>
                      <a:endParaRPr sz="1450">
                        <a:latin typeface="Arial"/>
                        <a:cs typeface="Arial"/>
                      </a:endParaRPr>
                    </a:p>
                  </a:txBody>
                  <a:tcPr marL="0" marR="0" marB="0" marT="29209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2E2F80"/>
                    </a:solidFill>
                  </a:tcPr>
                </a:tc>
              </a:tr>
              <a:tr h="375920">
                <a:tc>
                  <a:txBody>
                    <a:bodyPr/>
                    <a:lstStyle/>
                    <a:p>
                      <a:pPr marL="7429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dirty="0" sz="1000" spc="-1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Administration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266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7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143510">
                        <a:lnSpc>
                          <a:spcPts val="1190"/>
                        </a:lnSpc>
                        <a:spcBef>
                          <a:spcPts val="254"/>
                        </a:spcBef>
                      </a:pPr>
                      <a:r>
                        <a:rPr dirty="0" sz="1000" spc="-6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Standardized:</a:t>
                      </a:r>
                      <a:r>
                        <a:rPr dirty="0" sz="1000" spc="-4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3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all</a:t>
                      </a:r>
                      <a:r>
                        <a:rPr dirty="0" sz="1000" spc="-1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6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candidates</a:t>
                      </a:r>
                      <a:r>
                        <a:rPr dirty="0" sz="1000" spc="-4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3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test</a:t>
                      </a:r>
                      <a:r>
                        <a:rPr dirty="0" sz="100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2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in</a:t>
                      </a:r>
                      <a:r>
                        <a:rPr dirty="0" sz="1000" spc="-1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5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comparable </a:t>
                      </a:r>
                      <a:r>
                        <a:rPr dirty="0" sz="1000" spc="-3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test</a:t>
                      </a:r>
                      <a:r>
                        <a:rPr dirty="0" sz="100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5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centers</a:t>
                      </a:r>
                      <a:r>
                        <a:rPr dirty="0" sz="1000" spc="-2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on </a:t>
                      </a:r>
                      <a:r>
                        <a:rPr dirty="0" sz="1000" spc="-2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dirty="0" sz="1000" spc="-5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8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same</a:t>
                      </a:r>
                      <a:r>
                        <a:rPr dirty="0" sz="1000" spc="-3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3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test</a:t>
                      </a:r>
                      <a:r>
                        <a:rPr dirty="0" sz="1000" spc="-3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platform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238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7"/>
                    </a:solidFill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dirty="0" sz="1000" spc="-7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Varies</a:t>
                      </a:r>
                      <a:r>
                        <a:rPr dirty="0" sz="1000" spc="-4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5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by</a:t>
                      </a:r>
                      <a:r>
                        <a:rPr dirty="0" sz="1000" spc="-4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3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location</a:t>
                      </a:r>
                      <a:r>
                        <a:rPr dirty="0" sz="1000" spc="-5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5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1000" spc="-6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supervisor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266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7"/>
                    </a:solidFill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7429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dirty="0" sz="1000" spc="-6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Scalable/</a:t>
                      </a:r>
                      <a:r>
                        <a:rPr dirty="0" sz="1000" spc="-2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Portable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279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ts val="1195"/>
                        </a:lnSpc>
                        <a:spcBef>
                          <a:spcPts val="220"/>
                        </a:spcBef>
                      </a:pPr>
                      <a:r>
                        <a:rPr dirty="0" sz="1000" spc="-1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Scalable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76200">
                        <a:lnSpc>
                          <a:spcPts val="1195"/>
                        </a:lnSpc>
                      </a:pPr>
                      <a:r>
                        <a:rPr dirty="0" sz="1000" spc="-5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Portable</a:t>
                      </a:r>
                      <a:r>
                        <a:rPr dirty="0" sz="1000" spc="-4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8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across</a:t>
                      </a:r>
                      <a:r>
                        <a:rPr dirty="0" sz="1000" spc="-3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all</a:t>
                      </a:r>
                      <a:r>
                        <a:rPr dirty="0" sz="1000" spc="-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states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279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2590800">
                        <a:lnSpc>
                          <a:spcPts val="1190"/>
                        </a:lnSpc>
                        <a:spcBef>
                          <a:spcPts val="270"/>
                        </a:spcBef>
                      </a:pPr>
                      <a:r>
                        <a:rPr dirty="0" sz="1000" spc="-6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Hard </a:t>
                      </a:r>
                      <a:r>
                        <a:rPr dirty="0" sz="100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dirty="0" sz="1000" spc="-2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scale </a:t>
                      </a:r>
                      <a:r>
                        <a:rPr dirty="0" sz="1000" spc="-5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Location</a:t>
                      </a:r>
                      <a:r>
                        <a:rPr dirty="0" sz="1000" spc="-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4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dependent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</a:tr>
              <a:tr h="979805">
                <a:tc>
                  <a:txBody>
                    <a:bodyPr/>
                    <a:lstStyle/>
                    <a:p>
                      <a:pPr marL="7429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dirty="0" sz="1000" spc="-7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Scoring</a:t>
                      </a:r>
                      <a:r>
                        <a:rPr dirty="0" sz="1000" spc="-4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Method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266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7"/>
                    </a:solidFill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ts val="1195"/>
                        </a:lnSpc>
                        <a:spcBef>
                          <a:spcPts val="210"/>
                        </a:spcBef>
                      </a:pPr>
                      <a:r>
                        <a:rPr dirty="0" sz="1000" spc="-1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Computer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76200">
                        <a:lnSpc>
                          <a:spcPts val="1195"/>
                        </a:lnSpc>
                      </a:pPr>
                      <a:r>
                        <a:rPr dirty="0" sz="1000" spc="-45" i="1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Automated</a:t>
                      </a:r>
                      <a:r>
                        <a:rPr dirty="0" sz="1000" spc="-60" i="1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70" i="1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processing</a:t>
                      </a:r>
                      <a:r>
                        <a:rPr dirty="0" sz="1000" spc="-60" i="1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i="1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dirty="0" sz="1000" spc="-15" i="1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10" i="1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MCQ</a:t>
                      </a:r>
                      <a:r>
                        <a:rPr dirty="0" sz="1000" spc="-20" i="1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60" i="1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answer</a:t>
                      </a:r>
                      <a:r>
                        <a:rPr dirty="0" sz="1000" spc="-40" i="1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25" i="1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key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266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7"/>
                    </a:solidFill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ts val="1195"/>
                        </a:lnSpc>
                        <a:spcBef>
                          <a:spcPts val="210"/>
                        </a:spcBef>
                      </a:pPr>
                      <a:r>
                        <a:rPr dirty="0" sz="1000" spc="-4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Manual,</a:t>
                      </a:r>
                      <a:r>
                        <a:rPr dirty="0" sz="1000" spc="-3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5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human</a:t>
                      </a:r>
                      <a:r>
                        <a:rPr dirty="0" sz="1000" spc="-4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raters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76200" marR="545465">
                        <a:lnSpc>
                          <a:spcPts val="1190"/>
                        </a:lnSpc>
                        <a:spcBef>
                          <a:spcPts val="45"/>
                        </a:spcBef>
                      </a:pPr>
                      <a:r>
                        <a:rPr dirty="0" sz="1000" spc="-80" i="1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Requires</a:t>
                      </a:r>
                      <a:r>
                        <a:rPr dirty="0" sz="1000" spc="-55" i="1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50" i="1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clear</a:t>
                      </a:r>
                      <a:r>
                        <a:rPr dirty="0" sz="1000" spc="-10" i="1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50" i="1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rubrics,</a:t>
                      </a:r>
                      <a:r>
                        <a:rPr dirty="0" sz="1000" spc="-30" i="1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65" i="1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procedures,</a:t>
                      </a:r>
                      <a:r>
                        <a:rPr dirty="0" sz="1000" spc="-30" i="1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50" i="1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1000" spc="-30" i="1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criteria</a:t>
                      </a:r>
                      <a:r>
                        <a:rPr dirty="0" sz="1000" spc="-10" i="1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20" i="1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dirty="0" sz="1000" spc="-10" i="1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60" i="1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scoring</a:t>
                      </a:r>
                      <a:r>
                        <a:rPr dirty="0" sz="1000" spc="-30" i="1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25" i="1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by </a:t>
                      </a:r>
                      <a:r>
                        <a:rPr dirty="0" sz="1000" spc="-10" i="1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judgment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76200">
                        <a:lnSpc>
                          <a:spcPct val="100000"/>
                        </a:lnSpc>
                      </a:pPr>
                      <a:r>
                        <a:rPr dirty="0" sz="1000" spc="-70" i="1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Desired</a:t>
                      </a:r>
                      <a:r>
                        <a:rPr dirty="0" sz="1000" spc="-40" i="1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0" i="1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dirty="0" sz="1000" spc="-25" i="1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65" i="1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have</a:t>
                      </a:r>
                      <a:r>
                        <a:rPr dirty="0" sz="1000" spc="-30" i="1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multiple</a:t>
                      </a:r>
                      <a:r>
                        <a:rPr dirty="0" sz="1000" spc="-60" i="1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0" i="1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raters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266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7"/>
                    </a:solidFill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7429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00" spc="-6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Timing</a:t>
                      </a:r>
                      <a:r>
                        <a:rPr dirty="0" sz="1000" spc="-4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of</a:t>
                      </a:r>
                      <a:r>
                        <a:rPr dirty="0" sz="1000" spc="-3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Reports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285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00" spc="-7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Issued</a:t>
                      </a:r>
                      <a:r>
                        <a:rPr dirty="0" sz="1000" spc="-4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within</a:t>
                      </a:r>
                      <a:r>
                        <a:rPr dirty="0" sz="1000" spc="-6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6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4</a:t>
                      </a:r>
                      <a:r>
                        <a:rPr dirty="0" sz="1000" spc="-1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7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weeks</a:t>
                      </a:r>
                      <a:r>
                        <a:rPr dirty="0" sz="1000" spc="-2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of</a:t>
                      </a:r>
                      <a:r>
                        <a:rPr dirty="0" sz="1000" spc="-3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4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testing</a:t>
                      </a:r>
                      <a:r>
                        <a:rPr dirty="0" sz="1000" spc="-6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period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285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000" spc="-114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Can</a:t>
                      </a:r>
                      <a:r>
                        <a:rPr dirty="0" sz="1000" spc="-4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5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be</a:t>
                      </a:r>
                      <a:r>
                        <a:rPr dirty="0" sz="1000" spc="-4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6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issued</a:t>
                      </a:r>
                      <a:r>
                        <a:rPr dirty="0" sz="1000" spc="-1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4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months</a:t>
                      </a:r>
                      <a:r>
                        <a:rPr dirty="0" sz="1000" spc="-5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2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after</a:t>
                      </a:r>
                      <a:r>
                        <a:rPr dirty="0" sz="1000" spc="-4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0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as</a:t>
                      </a:r>
                      <a:r>
                        <a:rPr dirty="0" sz="1000" spc="-3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2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multiple</a:t>
                      </a:r>
                      <a:r>
                        <a:rPr dirty="0" sz="1000" spc="-6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5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raters </a:t>
                      </a:r>
                      <a:r>
                        <a:rPr dirty="0" sz="1000" spc="-5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need</a:t>
                      </a:r>
                      <a:r>
                        <a:rPr dirty="0" sz="1000" spc="-3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dirty="0" sz="1000" spc="-3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do</a:t>
                      </a:r>
                      <a:r>
                        <a:rPr dirty="0" sz="1000" spc="-3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6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scoring</a:t>
                      </a:r>
                      <a:r>
                        <a:rPr dirty="0" sz="1000" spc="-3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first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285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</a:tr>
              <a:tr h="375920">
                <a:tc>
                  <a:txBody>
                    <a:bodyPr/>
                    <a:lstStyle/>
                    <a:p>
                      <a:pPr marL="7429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dirty="0" sz="1000" spc="-8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Cost</a:t>
                      </a:r>
                      <a:r>
                        <a:rPr dirty="0" sz="1000" spc="-4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dirty="0" sz="1000" spc="-6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Create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266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7"/>
                    </a:solidFill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dirty="0" sz="1000" spc="-8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Cost</a:t>
                      </a:r>
                      <a:r>
                        <a:rPr dirty="0" sz="1000" spc="-4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effective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266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7"/>
                    </a:solidFill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dirty="0" sz="1000" spc="-8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Cost</a:t>
                      </a:r>
                      <a:r>
                        <a:rPr dirty="0" sz="1000" spc="-4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prohibitive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266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7"/>
                    </a:solidFill>
                  </a:tcPr>
                </a:tc>
              </a:tr>
              <a:tr h="1282700">
                <a:tc>
                  <a:txBody>
                    <a:bodyPr/>
                    <a:lstStyle/>
                    <a:p>
                      <a:pPr marL="7429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dirty="0" sz="1000" spc="-7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Special</a:t>
                      </a:r>
                      <a:r>
                        <a:rPr dirty="0" sz="1000" spc="-2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Requirements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279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dirty="0" sz="1000" spc="-7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Requires</a:t>
                      </a:r>
                      <a:r>
                        <a:rPr dirty="0" sz="1000" spc="-7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2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item</a:t>
                      </a:r>
                      <a:r>
                        <a:rPr dirty="0" sz="1000" spc="-2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writing</a:t>
                      </a:r>
                      <a:r>
                        <a:rPr dirty="0" sz="1000" spc="-5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3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training</a:t>
                      </a:r>
                      <a:r>
                        <a:rPr dirty="0" sz="1000" spc="-6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dirty="0" sz="1000" spc="-3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2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SMEs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76200" marR="186055">
                        <a:lnSpc>
                          <a:spcPts val="1190"/>
                        </a:lnSpc>
                      </a:pPr>
                      <a:r>
                        <a:rPr dirty="0" sz="1000" spc="-7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Requires</a:t>
                      </a:r>
                      <a:r>
                        <a:rPr dirty="0" sz="1000" spc="-7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6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candidates</a:t>
                      </a:r>
                      <a:r>
                        <a:rPr dirty="0" sz="1000" spc="-7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dirty="0" sz="1000" spc="-2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7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go</a:t>
                      </a:r>
                      <a:r>
                        <a:rPr dirty="0" sz="1000" spc="-2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dirty="0" sz="1000" spc="-3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test</a:t>
                      </a:r>
                      <a:r>
                        <a:rPr dirty="0" sz="1000" spc="-2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4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center </a:t>
                      </a:r>
                      <a:r>
                        <a:rPr dirty="0" sz="100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dirty="0" sz="1000" spc="-3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5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take</a:t>
                      </a:r>
                      <a:r>
                        <a:rPr dirty="0" sz="1000" spc="-2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3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computerized </a:t>
                      </a:r>
                      <a:r>
                        <a:rPr dirty="0" sz="1000" spc="-2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exam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279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89535">
                        <a:lnSpc>
                          <a:spcPts val="1190"/>
                        </a:lnSpc>
                        <a:spcBef>
                          <a:spcPts val="270"/>
                        </a:spcBef>
                      </a:pPr>
                      <a:r>
                        <a:rPr dirty="0" sz="1000" spc="-5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Introduces</a:t>
                      </a:r>
                      <a:r>
                        <a:rPr dirty="0" sz="1000" spc="-3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3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rater</a:t>
                      </a:r>
                      <a:r>
                        <a:rPr dirty="0" sz="1000" spc="-1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6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bias:</a:t>
                      </a:r>
                      <a:r>
                        <a:rPr dirty="0" sz="1000" spc="-1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5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intensive</a:t>
                      </a:r>
                      <a:r>
                        <a:rPr dirty="0" sz="1000" spc="-2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3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rater training</a:t>
                      </a:r>
                      <a:r>
                        <a:rPr dirty="0" sz="1000" spc="-5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3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required</a:t>
                      </a:r>
                      <a:r>
                        <a:rPr dirty="0" sz="1000" spc="-5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dirty="0" sz="1000" spc="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5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reduce</a:t>
                      </a:r>
                      <a:r>
                        <a:rPr dirty="0" sz="1000" spc="-3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rater </a:t>
                      </a:r>
                      <a:r>
                        <a:rPr dirty="0" sz="1000" spc="-2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bias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76200" marR="217804">
                        <a:lnSpc>
                          <a:spcPts val="1190"/>
                        </a:lnSpc>
                      </a:pPr>
                      <a:r>
                        <a:rPr dirty="0" sz="1000" spc="-7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Technical</a:t>
                      </a:r>
                      <a:r>
                        <a:rPr dirty="0" sz="1000" spc="-2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4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review</a:t>
                      </a:r>
                      <a:r>
                        <a:rPr dirty="0" sz="1000" spc="-1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dirty="0" sz="1000" spc="1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6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separate</a:t>
                      </a:r>
                      <a:r>
                        <a:rPr dirty="0" sz="1000" spc="-2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4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administrative </a:t>
                      </a:r>
                      <a:r>
                        <a:rPr dirty="0" sz="1000" spc="-4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requirements</a:t>
                      </a:r>
                      <a:r>
                        <a:rPr dirty="0" sz="1000" spc="-3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2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from</a:t>
                      </a:r>
                      <a:r>
                        <a:rPr dirty="0" sz="1000" spc="-1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2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the </a:t>
                      </a:r>
                      <a:r>
                        <a:rPr dirty="0" sz="1000" spc="-3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rating</a:t>
                      </a:r>
                      <a:r>
                        <a:rPr dirty="0" sz="1000" spc="-5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process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76200" marR="488950">
                        <a:lnSpc>
                          <a:spcPts val="1190"/>
                        </a:lnSpc>
                      </a:pPr>
                      <a:r>
                        <a:rPr dirty="0" sz="1000" spc="-7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Requires</a:t>
                      </a:r>
                      <a:r>
                        <a:rPr dirty="0" sz="1000" spc="-5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dedicated</a:t>
                      </a:r>
                      <a:r>
                        <a:rPr dirty="0" sz="1000" spc="-1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3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mentors/</a:t>
                      </a:r>
                      <a:r>
                        <a:rPr dirty="0" sz="1000" spc="-2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6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supervisors</a:t>
                      </a:r>
                      <a:r>
                        <a:rPr dirty="0" sz="1000" spc="-2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willing</a:t>
                      </a:r>
                      <a:r>
                        <a:rPr dirty="0" sz="1000" spc="-3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dirty="0" sz="1000" spc="1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3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work</a:t>
                      </a:r>
                      <a:r>
                        <a:rPr dirty="0" sz="1000" spc="-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2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with </a:t>
                      </a:r>
                      <a:r>
                        <a:rPr dirty="0" sz="1000" spc="-4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applicant</a:t>
                      </a:r>
                      <a:r>
                        <a:rPr dirty="0" sz="1000" spc="-2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4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long-</a:t>
                      </a:r>
                      <a:r>
                        <a:rPr dirty="0" sz="1000" spc="-2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term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3429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47521" y="1980691"/>
            <a:ext cx="5431790" cy="1406525"/>
          </a:xfrm>
          <a:prstGeom prst="rect"/>
        </p:spPr>
        <p:txBody>
          <a:bodyPr wrap="square" lIns="0" tIns="159385" rIns="0" bIns="0" rtlCol="0" vert="horz">
            <a:spAutoFit/>
          </a:bodyPr>
          <a:lstStyle/>
          <a:p>
            <a:pPr marL="12700" marR="5080">
              <a:lnSpc>
                <a:spcPts val="4840"/>
              </a:lnSpc>
              <a:spcBef>
                <a:spcPts val="1255"/>
              </a:spcBef>
            </a:pPr>
            <a:r>
              <a:rPr dirty="0" sz="5000" spc="-535">
                <a:solidFill>
                  <a:srgbClr val="3A3838"/>
                </a:solidFill>
              </a:rPr>
              <a:t>NEW</a:t>
            </a:r>
            <a:r>
              <a:rPr dirty="0" sz="5000" spc="-229">
                <a:solidFill>
                  <a:srgbClr val="3A3838"/>
                </a:solidFill>
              </a:rPr>
              <a:t> </a:t>
            </a:r>
            <a:r>
              <a:rPr dirty="0" sz="5000" spc="-625">
                <a:solidFill>
                  <a:srgbClr val="3A3838"/>
                </a:solidFill>
              </a:rPr>
              <a:t>DEVELOPMENT </a:t>
            </a:r>
            <a:r>
              <a:rPr dirty="0" sz="5000" spc="-565">
                <a:solidFill>
                  <a:srgbClr val="3A3838"/>
                </a:solidFill>
              </a:rPr>
              <a:t>HIGHLIGHTS</a:t>
            </a:r>
            <a:endParaRPr sz="5000"/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18831" y="2692907"/>
            <a:ext cx="2407881" cy="24003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4412" y="1403222"/>
            <a:ext cx="7847330" cy="1053465"/>
          </a:xfrm>
          <a:prstGeom prst="rect"/>
        </p:spPr>
        <p:txBody>
          <a:bodyPr wrap="square" lIns="0" tIns="74295" rIns="0" bIns="0" rtlCol="0" vert="horz">
            <a:spAutoFit/>
          </a:bodyPr>
          <a:lstStyle/>
          <a:p>
            <a:pPr marL="12700" marR="5080">
              <a:lnSpc>
                <a:spcPts val="3829"/>
              </a:lnSpc>
              <a:spcBef>
                <a:spcPts val="585"/>
              </a:spcBef>
            </a:pPr>
            <a:r>
              <a:rPr dirty="0" sz="3550" spc="-355"/>
              <a:t>Responding</a:t>
            </a:r>
            <a:r>
              <a:rPr dirty="0" sz="3550" spc="-455"/>
              <a:t> </a:t>
            </a:r>
            <a:r>
              <a:rPr dirty="0" sz="3550" spc="-70"/>
              <a:t>to</a:t>
            </a:r>
            <a:r>
              <a:rPr dirty="0" sz="3550" spc="-405"/>
              <a:t> </a:t>
            </a:r>
            <a:r>
              <a:rPr dirty="0" sz="3550" spc="-320"/>
              <a:t>Increased</a:t>
            </a:r>
            <a:r>
              <a:rPr dirty="0" sz="3550" spc="-430"/>
              <a:t> </a:t>
            </a:r>
            <a:r>
              <a:rPr dirty="0" sz="3550" spc="-325"/>
              <a:t>Candidate</a:t>
            </a:r>
            <a:r>
              <a:rPr dirty="0" sz="3550" spc="-425"/>
              <a:t> </a:t>
            </a:r>
            <a:r>
              <a:rPr dirty="0" sz="3550" spc="-750"/>
              <a:t>T</a:t>
            </a:r>
            <a:r>
              <a:rPr dirty="0" sz="3550" spc="-330"/>
              <a:t>e</a:t>
            </a:r>
            <a:r>
              <a:rPr dirty="0" sz="3550" spc="-415"/>
              <a:t>s</a:t>
            </a:r>
            <a:r>
              <a:rPr dirty="0" sz="3550" spc="-185"/>
              <a:t>t</a:t>
            </a:r>
            <a:r>
              <a:rPr dirty="0" sz="3550" spc="-405"/>
              <a:t> </a:t>
            </a:r>
            <a:r>
              <a:rPr dirty="0" sz="3550" spc="-305"/>
              <a:t>Center </a:t>
            </a:r>
            <a:r>
              <a:rPr dirty="0" sz="3550" spc="-265"/>
              <a:t>Violations</a:t>
            </a:r>
            <a:endParaRPr sz="3550"/>
          </a:p>
        </p:txBody>
      </p:sp>
      <p:sp>
        <p:nvSpPr>
          <p:cNvPr id="3" name="object 3" descr=""/>
          <p:cNvSpPr/>
          <p:nvPr/>
        </p:nvSpPr>
        <p:spPr>
          <a:xfrm>
            <a:off x="970788" y="3528186"/>
            <a:ext cx="154305" cy="19685"/>
          </a:xfrm>
          <a:custGeom>
            <a:avLst/>
            <a:gdLst/>
            <a:ahLst/>
            <a:cxnLst/>
            <a:rect l="l" t="t" r="r" b="b"/>
            <a:pathLst>
              <a:path w="154305" h="19685">
                <a:moveTo>
                  <a:pt x="153797" y="0"/>
                </a:moveTo>
                <a:lnTo>
                  <a:pt x="0" y="0"/>
                </a:lnTo>
                <a:lnTo>
                  <a:pt x="0" y="19685"/>
                </a:lnTo>
                <a:lnTo>
                  <a:pt x="153797" y="19685"/>
                </a:lnTo>
                <a:lnTo>
                  <a:pt x="153797" y="0"/>
                </a:lnTo>
                <a:close/>
              </a:path>
            </a:pathLst>
          </a:custGeom>
          <a:solidFill>
            <a:srgbClr val="3A38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970788" y="3932046"/>
            <a:ext cx="154305" cy="20320"/>
          </a:xfrm>
          <a:custGeom>
            <a:avLst/>
            <a:gdLst/>
            <a:ahLst/>
            <a:cxnLst/>
            <a:rect l="l" t="t" r="r" b="b"/>
            <a:pathLst>
              <a:path w="154305" h="20320">
                <a:moveTo>
                  <a:pt x="153797" y="0"/>
                </a:moveTo>
                <a:lnTo>
                  <a:pt x="0" y="0"/>
                </a:lnTo>
                <a:lnTo>
                  <a:pt x="0" y="19812"/>
                </a:lnTo>
                <a:lnTo>
                  <a:pt x="153797" y="19812"/>
                </a:lnTo>
                <a:lnTo>
                  <a:pt x="153797" y="0"/>
                </a:lnTo>
                <a:close/>
              </a:path>
            </a:pathLst>
          </a:custGeom>
          <a:solidFill>
            <a:srgbClr val="3A38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970788" y="4335779"/>
            <a:ext cx="154305" cy="20320"/>
          </a:xfrm>
          <a:custGeom>
            <a:avLst/>
            <a:gdLst/>
            <a:ahLst/>
            <a:cxnLst/>
            <a:rect l="l" t="t" r="r" b="b"/>
            <a:pathLst>
              <a:path w="154305" h="20320">
                <a:moveTo>
                  <a:pt x="153797" y="0"/>
                </a:moveTo>
                <a:lnTo>
                  <a:pt x="0" y="0"/>
                </a:lnTo>
                <a:lnTo>
                  <a:pt x="0" y="19939"/>
                </a:lnTo>
                <a:lnTo>
                  <a:pt x="153797" y="19939"/>
                </a:lnTo>
                <a:lnTo>
                  <a:pt x="153797" y="0"/>
                </a:lnTo>
                <a:close/>
              </a:path>
            </a:pathLst>
          </a:custGeom>
          <a:solidFill>
            <a:srgbClr val="3A38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970788" y="5445378"/>
            <a:ext cx="154305" cy="20320"/>
          </a:xfrm>
          <a:custGeom>
            <a:avLst/>
            <a:gdLst/>
            <a:ahLst/>
            <a:cxnLst/>
            <a:rect l="l" t="t" r="r" b="b"/>
            <a:pathLst>
              <a:path w="154305" h="20320">
                <a:moveTo>
                  <a:pt x="153797" y="0"/>
                </a:moveTo>
                <a:lnTo>
                  <a:pt x="0" y="0"/>
                </a:lnTo>
                <a:lnTo>
                  <a:pt x="0" y="19812"/>
                </a:lnTo>
                <a:lnTo>
                  <a:pt x="153797" y="19812"/>
                </a:lnTo>
                <a:lnTo>
                  <a:pt x="153797" y="0"/>
                </a:lnTo>
                <a:close/>
              </a:path>
            </a:pathLst>
          </a:custGeom>
          <a:solidFill>
            <a:srgbClr val="3A38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580008" y="2485262"/>
            <a:ext cx="8403590" cy="3140710"/>
          </a:xfrm>
          <a:prstGeom prst="rect">
            <a:avLst/>
          </a:prstGeom>
        </p:spPr>
        <p:txBody>
          <a:bodyPr wrap="square" lIns="0" tIns="100965" rIns="0" bIns="0" rtlCol="0" vert="horz">
            <a:spAutoFit/>
          </a:bodyPr>
          <a:lstStyle/>
          <a:p>
            <a:pPr marL="201295" marR="5080" indent="-189230">
              <a:lnSpc>
                <a:spcPct val="79700"/>
              </a:lnSpc>
              <a:spcBef>
                <a:spcPts val="795"/>
              </a:spcBef>
              <a:buChar char="•"/>
              <a:tabLst>
                <a:tab pos="201930" algn="l"/>
              </a:tabLst>
            </a:pPr>
            <a:r>
              <a:rPr dirty="0" sz="2900" spc="-190">
                <a:solidFill>
                  <a:srgbClr val="3A3838"/>
                </a:solidFill>
                <a:latin typeface="Arial"/>
                <a:cs typeface="Arial"/>
              </a:rPr>
              <a:t>Increase</a:t>
            </a:r>
            <a:r>
              <a:rPr dirty="0" sz="2900" spc="-14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900" spc="-70">
                <a:solidFill>
                  <a:srgbClr val="3A3838"/>
                </a:solidFill>
                <a:latin typeface="Arial"/>
                <a:cs typeface="Arial"/>
              </a:rPr>
              <a:t>in</a:t>
            </a:r>
            <a:r>
              <a:rPr dirty="0" sz="2900" spc="-12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900" spc="-80">
                <a:solidFill>
                  <a:srgbClr val="3A3838"/>
                </a:solidFill>
                <a:latin typeface="Arial"/>
                <a:cs typeface="Arial"/>
              </a:rPr>
              <a:t>prohibited</a:t>
            </a:r>
            <a:r>
              <a:rPr dirty="0" sz="2900" spc="-15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900" spc="-135">
                <a:solidFill>
                  <a:srgbClr val="3A3838"/>
                </a:solidFill>
                <a:latin typeface="Arial"/>
                <a:cs typeface="Arial"/>
              </a:rPr>
              <a:t>phone</a:t>
            </a:r>
            <a:r>
              <a:rPr dirty="0" sz="2900" spc="-15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900" spc="-225">
                <a:solidFill>
                  <a:srgbClr val="3A3838"/>
                </a:solidFill>
                <a:latin typeface="Arial"/>
                <a:cs typeface="Arial"/>
              </a:rPr>
              <a:t>use</a:t>
            </a:r>
            <a:r>
              <a:rPr dirty="0" sz="2900" spc="-12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900" spc="-170">
                <a:solidFill>
                  <a:srgbClr val="3A3838"/>
                </a:solidFill>
                <a:latin typeface="Arial"/>
                <a:cs typeface="Arial"/>
              </a:rPr>
              <a:t>by</a:t>
            </a:r>
            <a:r>
              <a:rPr dirty="0" sz="2900" spc="-14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900" spc="-165">
                <a:solidFill>
                  <a:srgbClr val="3A3838"/>
                </a:solidFill>
                <a:latin typeface="Arial"/>
                <a:cs typeface="Arial"/>
              </a:rPr>
              <a:t>candidates</a:t>
            </a:r>
            <a:r>
              <a:rPr dirty="0" sz="2900" spc="-16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900" spc="-165">
                <a:solidFill>
                  <a:srgbClr val="3A3838"/>
                </a:solidFill>
                <a:latin typeface="Arial"/>
                <a:cs typeface="Arial"/>
              </a:rPr>
              <a:t>and</a:t>
            </a:r>
            <a:r>
              <a:rPr dirty="0" sz="2900" spc="-14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900" spc="-20">
                <a:solidFill>
                  <a:srgbClr val="3A3838"/>
                </a:solidFill>
                <a:latin typeface="Arial"/>
                <a:cs typeface="Arial"/>
              </a:rPr>
              <a:t>test </a:t>
            </a:r>
            <a:r>
              <a:rPr dirty="0" sz="2900" spc="-110">
                <a:solidFill>
                  <a:srgbClr val="3A3838"/>
                </a:solidFill>
                <a:latin typeface="Arial"/>
                <a:cs typeface="Arial"/>
              </a:rPr>
              <a:t>center</a:t>
            </a:r>
            <a:r>
              <a:rPr dirty="0" sz="2900" spc="-15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900" spc="-10">
                <a:solidFill>
                  <a:srgbClr val="3A3838"/>
                </a:solidFill>
                <a:latin typeface="Arial"/>
                <a:cs typeface="Arial"/>
              </a:rPr>
              <a:t>violations</a:t>
            </a:r>
            <a:endParaRPr sz="2900">
              <a:latin typeface="Arial"/>
              <a:cs typeface="Arial"/>
            </a:endParaRPr>
          </a:p>
          <a:p>
            <a:pPr marL="577850" marR="2038350">
              <a:lnSpc>
                <a:spcPts val="3180"/>
              </a:lnSpc>
              <a:spcBef>
                <a:spcPts val="70"/>
              </a:spcBef>
            </a:pPr>
            <a:r>
              <a:rPr dirty="0" sz="2900" spc="-160">
                <a:solidFill>
                  <a:srgbClr val="3A3838"/>
                </a:solidFill>
                <a:latin typeface="Arial"/>
                <a:cs typeface="Arial"/>
              </a:rPr>
              <a:t>revised</a:t>
            </a:r>
            <a:r>
              <a:rPr dirty="0" sz="2900" spc="-15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900" spc="-275">
                <a:solidFill>
                  <a:srgbClr val="3A3838"/>
                </a:solidFill>
                <a:latin typeface="Arial"/>
                <a:cs typeface="Arial"/>
              </a:rPr>
              <a:t>Test</a:t>
            </a:r>
            <a:r>
              <a:rPr dirty="0" sz="2900" spc="-15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900" spc="-160">
                <a:solidFill>
                  <a:srgbClr val="3A3838"/>
                </a:solidFill>
                <a:latin typeface="Arial"/>
                <a:cs typeface="Arial"/>
              </a:rPr>
              <a:t>Center</a:t>
            </a:r>
            <a:r>
              <a:rPr dirty="0" sz="2900" spc="-15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900" spc="-160">
                <a:solidFill>
                  <a:srgbClr val="3A3838"/>
                </a:solidFill>
                <a:latin typeface="Arial"/>
                <a:cs typeface="Arial"/>
              </a:rPr>
              <a:t>Security</a:t>
            </a:r>
            <a:r>
              <a:rPr dirty="0" sz="2900" spc="-15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900" spc="-125">
                <a:solidFill>
                  <a:srgbClr val="3A3838"/>
                </a:solidFill>
                <a:latin typeface="Arial"/>
                <a:cs typeface="Arial"/>
              </a:rPr>
              <a:t>Agreement </a:t>
            </a:r>
            <a:r>
              <a:rPr dirty="0" sz="2900" spc="-150">
                <a:solidFill>
                  <a:srgbClr val="3A3838"/>
                </a:solidFill>
                <a:latin typeface="Arial"/>
                <a:cs typeface="Arial"/>
              </a:rPr>
              <a:t>developed</a:t>
            </a:r>
            <a:r>
              <a:rPr dirty="0" sz="2900" spc="-17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900" spc="-175">
                <a:solidFill>
                  <a:srgbClr val="3A3838"/>
                </a:solidFill>
                <a:latin typeface="Arial"/>
                <a:cs typeface="Arial"/>
              </a:rPr>
              <a:t>and</a:t>
            </a:r>
            <a:r>
              <a:rPr dirty="0" sz="2900" spc="-14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900" spc="-155">
                <a:solidFill>
                  <a:srgbClr val="3A3838"/>
                </a:solidFill>
                <a:latin typeface="Arial"/>
                <a:cs typeface="Arial"/>
              </a:rPr>
              <a:t>revised</a:t>
            </a:r>
            <a:r>
              <a:rPr dirty="0" sz="2900" spc="-14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900" spc="-10">
                <a:solidFill>
                  <a:srgbClr val="3A3838"/>
                </a:solidFill>
                <a:latin typeface="Arial"/>
                <a:cs typeface="Arial"/>
              </a:rPr>
              <a:t>policies</a:t>
            </a:r>
            <a:endParaRPr sz="2900">
              <a:latin typeface="Arial"/>
              <a:cs typeface="Arial"/>
            </a:endParaRPr>
          </a:p>
          <a:p>
            <a:pPr marL="577850" marR="509905">
              <a:lnSpc>
                <a:spcPct val="79700"/>
              </a:lnSpc>
              <a:spcBef>
                <a:spcPts val="350"/>
              </a:spcBef>
            </a:pPr>
            <a:r>
              <a:rPr dirty="0" sz="2900" spc="-125">
                <a:solidFill>
                  <a:srgbClr val="3A3838"/>
                </a:solidFill>
                <a:latin typeface="Arial"/>
                <a:cs typeface="Arial"/>
              </a:rPr>
              <a:t>updated</a:t>
            </a:r>
            <a:r>
              <a:rPr dirty="0" sz="2900" spc="-15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900" spc="-180">
                <a:solidFill>
                  <a:srgbClr val="3A3838"/>
                </a:solidFill>
                <a:latin typeface="Arial"/>
                <a:cs typeface="Arial"/>
              </a:rPr>
              <a:t>Candidate</a:t>
            </a:r>
            <a:r>
              <a:rPr dirty="0" sz="2900" spc="-13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900" spc="-175">
                <a:solidFill>
                  <a:srgbClr val="3A3838"/>
                </a:solidFill>
                <a:latin typeface="Arial"/>
                <a:cs typeface="Arial"/>
              </a:rPr>
              <a:t>Handbook</a:t>
            </a:r>
            <a:r>
              <a:rPr dirty="0" sz="2900" spc="-15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900" spc="-175">
                <a:solidFill>
                  <a:srgbClr val="3A3838"/>
                </a:solidFill>
                <a:latin typeface="Arial"/>
                <a:cs typeface="Arial"/>
              </a:rPr>
              <a:t>and</a:t>
            </a:r>
            <a:r>
              <a:rPr dirty="0" sz="2900" spc="-12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900" spc="-55">
                <a:solidFill>
                  <a:srgbClr val="3A3838"/>
                </a:solidFill>
                <a:latin typeface="Arial"/>
                <a:cs typeface="Arial"/>
              </a:rPr>
              <a:t>Candidate </a:t>
            </a:r>
            <a:r>
              <a:rPr dirty="0" sz="2900" spc="-190">
                <a:solidFill>
                  <a:srgbClr val="3A3838"/>
                </a:solidFill>
                <a:latin typeface="Arial"/>
                <a:cs typeface="Arial"/>
              </a:rPr>
              <a:t>Scheduling</a:t>
            </a:r>
            <a:r>
              <a:rPr dirty="0" sz="2900" spc="-14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900" spc="-105">
                <a:solidFill>
                  <a:srgbClr val="3A3838"/>
                </a:solidFill>
                <a:latin typeface="Arial"/>
                <a:cs typeface="Arial"/>
              </a:rPr>
              <a:t>Authorization</a:t>
            </a:r>
            <a:r>
              <a:rPr dirty="0" sz="2900" spc="-14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900" spc="-10">
                <a:solidFill>
                  <a:srgbClr val="3A3838"/>
                </a:solidFill>
                <a:latin typeface="Arial"/>
                <a:cs typeface="Arial"/>
              </a:rPr>
              <a:t>with</a:t>
            </a:r>
            <a:r>
              <a:rPr dirty="0" sz="2900" spc="-114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900" spc="-145">
                <a:solidFill>
                  <a:srgbClr val="3A3838"/>
                </a:solidFill>
                <a:latin typeface="Arial"/>
                <a:cs typeface="Arial"/>
              </a:rPr>
              <a:t>new</a:t>
            </a:r>
            <a:r>
              <a:rPr dirty="0" sz="2900" spc="-12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900" spc="-80">
                <a:solidFill>
                  <a:srgbClr val="3A3838"/>
                </a:solidFill>
                <a:latin typeface="Arial"/>
                <a:cs typeface="Arial"/>
              </a:rPr>
              <a:t>prohibited</a:t>
            </a:r>
            <a:r>
              <a:rPr dirty="0" sz="2900" spc="-14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900" spc="-45">
                <a:solidFill>
                  <a:srgbClr val="3A3838"/>
                </a:solidFill>
                <a:latin typeface="Arial"/>
                <a:cs typeface="Arial"/>
              </a:rPr>
              <a:t>cell </a:t>
            </a:r>
            <a:r>
              <a:rPr dirty="0" sz="2900" spc="-135">
                <a:solidFill>
                  <a:srgbClr val="3A3838"/>
                </a:solidFill>
                <a:latin typeface="Arial"/>
                <a:cs typeface="Arial"/>
              </a:rPr>
              <a:t>phone</a:t>
            </a:r>
            <a:r>
              <a:rPr dirty="0" sz="2900" spc="-17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900" spc="-215">
                <a:solidFill>
                  <a:srgbClr val="3A3838"/>
                </a:solidFill>
                <a:latin typeface="Arial"/>
                <a:cs typeface="Arial"/>
              </a:rPr>
              <a:t>use</a:t>
            </a:r>
            <a:r>
              <a:rPr dirty="0" sz="2900" spc="-17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900" spc="-70">
                <a:solidFill>
                  <a:srgbClr val="3A3838"/>
                </a:solidFill>
                <a:latin typeface="Arial"/>
                <a:cs typeface="Arial"/>
              </a:rPr>
              <a:t>language</a:t>
            </a:r>
            <a:endParaRPr sz="2900">
              <a:latin typeface="Arial"/>
              <a:cs typeface="Arial"/>
            </a:endParaRPr>
          </a:p>
          <a:p>
            <a:pPr marL="577850">
              <a:lnSpc>
                <a:spcPts val="3190"/>
              </a:lnSpc>
            </a:pPr>
            <a:r>
              <a:rPr dirty="0" sz="2900" spc="-175">
                <a:solidFill>
                  <a:srgbClr val="3A3838"/>
                </a:solidFill>
                <a:latin typeface="Arial"/>
                <a:cs typeface="Arial"/>
              </a:rPr>
              <a:t>encouraged </a:t>
            </a:r>
            <a:r>
              <a:rPr dirty="0" sz="2900" spc="-165">
                <a:solidFill>
                  <a:srgbClr val="3A3838"/>
                </a:solidFill>
                <a:latin typeface="Arial"/>
                <a:cs typeface="Arial"/>
              </a:rPr>
              <a:t>candidates</a:t>
            </a:r>
            <a:r>
              <a:rPr dirty="0" sz="2900" spc="-16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900">
                <a:solidFill>
                  <a:srgbClr val="3A3838"/>
                </a:solidFill>
                <a:latin typeface="Arial"/>
                <a:cs typeface="Arial"/>
              </a:rPr>
              <a:t>to</a:t>
            </a:r>
            <a:r>
              <a:rPr dirty="0" sz="2900" spc="-12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900" spc="-105">
                <a:solidFill>
                  <a:srgbClr val="3A3838"/>
                </a:solidFill>
                <a:latin typeface="Arial"/>
                <a:cs typeface="Arial"/>
              </a:rPr>
              <a:t>talk</a:t>
            </a:r>
            <a:r>
              <a:rPr dirty="0" sz="2900" spc="-12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900" spc="-20">
                <a:solidFill>
                  <a:srgbClr val="3A3838"/>
                </a:solidFill>
                <a:latin typeface="Arial"/>
                <a:cs typeface="Arial"/>
              </a:rPr>
              <a:t>with</a:t>
            </a:r>
            <a:r>
              <a:rPr dirty="0" sz="2900" spc="-12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900" spc="-10">
                <a:solidFill>
                  <a:srgbClr val="3A3838"/>
                </a:solidFill>
                <a:latin typeface="Arial"/>
                <a:cs typeface="Arial"/>
              </a:rPr>
              <a:t>proctors</a:t>
            </a:r>
            <a:endParaRPr sz="2900">
              <a:latin typeface="Arial"/>
              <a:cs typeface="Arial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29459" y="3052572"/>
            <a:ext cx="1269931" cy="1269931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0795">
              <a:lnSpc>
                <a:spcPct val="100000"/>
              </a:lnSpc>
              <a:spcBef>
                <a:spcPts val="110"/>
              </a:spcBef>
            </a:pPr>
            <a:r>
              <a:rPr dirty="0" spc="-350"/>
              <a:t>Remote</a:t>
            </a:r>
            <a:r>
              <a:rPr dirty="0" spc="-440"/>
              <a:t> </a:t>
            </a:r>
            <a:r>
              <a:rPr dirty="0" spc="-275"/>
              <a:t>Proctoring</a:t>
            </a:r>
            <a:r>
              <a:rPr dirty="0" spc="-434"/>
              <a:t> </a:t>
            </a:r>
            <a:r>
              <a:rPr dirty="0" spc="-330"/>
              <a:t>Considerations</a:t>
            </a:r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677481" y="2169477"/>
          <a:ext cx="8446135" cy="35528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54225"/>
                <a:gridCol w="2433954"/>
                <a:gridCol w="3947160"/>
              </a:tblGrid>
              <a:tr h="3060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2E2F80"/>
                    </a:solidFill>
                  </a:tcPr>
                </a:tc>
                <a:tc>
                  <a:txBody>
                    <a:bodyPr/>
                    <a:lstStyle/>
                    <a:p>
                      <a:pPr marL="7429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450" spc="-1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Test</a:t>
                      </a:r>
                      <a:r>
                        <a:rPr dirty="0" sz="1450" spc="-4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Center</a:t>
                      </a:r>
                      <a:endParaRPr sz="1450">
                        <a:latin typeface="Arial"/>
                        <a:cs typeface="Arial"/>
                      </a:endParaRPr>
                    </a:p>
                  </a:txBody>
                  <a:tcPr marL="0" marR="0" marB="0" marT="29209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2E2F80"/>
                    </a:solidFill>
                  </a:tcPr>
                </a:tc>
                <a:tc>
                  <a:txBody>
                    <a:bodyPr/>
                    <a:lstStyle/>
                    <a:p>
                      <a:pPr marL="7429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450" spc="-13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Live</a:t>
                      </a:r>
                      <a:r>
                        <a:rPr dirty="0" sz="1450" spc="-3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Remote</a:t>
                      </a:r>
                      <a:r>
                        <a:rPr dirty="0" sz="1450" spc="-4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9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Proctored</a:t>
                      </a:r>
                      <a:r>
                        <a:rPr dirty="0" sz="1450" spc="-5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2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Exam</a:t>
                      </a:r>
                      <a:endParaRPr sz="1450">
                        <a:latin typeface="Arial"/>
                        <a:cs typeface="Arial"/>
                      </a:endParaRPr>
                    </a:p>
                  </a:txBody>
                  <a:tcPr marL="0" marR="0" marB="0" marT="29209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2E2F80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7429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450" spc="-14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ADA</a:t>
                      </a:r>
                      <a:r>
                        <a:rPr dirty="0" sz="1450" spc="-4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1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Accommodations</a:t>
                      </a:r>
                      <a:endParaRPr sz="1450">
                        <a:latin typeface="Arial"/>
                        <a:cs typeface="Arial"/>
                      </a:endParaRPr>
                    </a:p>
                  </a:txBody>
                  <a:tcPr marL="0" marR="0" marB="0" marT="29209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7"/>
                    </a:solidFill>
                  </a:tcPr>
                </a:tc>
                <a:tc>
                  <a:txBody>
                    <a:bodyPr/>
                    <a:lstStyle/>
                    <a:p>
                      <a:pPr marL="7366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450" spc="-15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Yes;</a:t>
                      </a:r>
                      <a:r>
                        <a:rPr dirty="0" sz="1450" spc="-3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2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all</a:t>
                      </a:r>
                      <a:endParaRPr sz="1450">
                        <a:latin typeface="Arial"/>
                        <a:cs typeface="Arial"/>
                      </a:endParaRPr>
                    </a:p>
                  </a:txBody>
                  <a:tcPr marL="0" marR="0" marB="0" marT="29209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7"/>
                    </a:solidFill>
                  </a:tcPr>
                </a:tc>
                <a:tc>
                  <a:txBody>
                    <a:bodyPr/>
                    <a:lstStyle/>
                    <a:p>
                      <a:pPr marL="7429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450" spc="-7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Extra</a:t>
                      </a:r>
                      <a:r>
                        <a:rPr dirty="0" sz="1450" spc="-7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time</a:t>
                      </a:r>
                      <a:r>
                        <a:rPr dirty="0" sz="1450" spc="-5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6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1450" spc="-5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3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private</a:t>
                      </a:r>
                      <a:r>
                        <a:rPr dirty="0" sz="1450" spc="-5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2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room</a:t>
                      </a:r>
                      <a:r>
                        <a:rPr dirty="0" sz="1450" spc="-4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2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only</a:t>
                      </a:r>
                      <a:endParaRPr sz="1450">
                        <a:latin typeface="Arial"/>
                        <a:cs typeface="Arial"/>
                      </a:endParaRPr>
                    </a:p>
                  </a:txBody>
                  <a:tcPr marL="0" marR="0" marB="0" marT="29209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7"/>
                    </a:solidFill>
                  </a:tcPr>
                </a:tc>
              </a:tr>
              <a:tr h="528320">
                <a:tc>
                  <a:txBody>
                    <a:bodyPr/>
                    <a:lstStyle/>
                    <a:p>
                      <a:pPr marL="7429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1450" spc="-9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Breaks</a:t>
                      </a:r>
                      <a:r>
                        <a:rPr dirty="0" sz="1450" spc="-5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1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Allowed</a:t>
                      </a:r>
                      <a:endParaRPr sz="1450">
                        <a:latin typeface="Arial"/>
                        <a:cs typeface="Arial"/>
                      </a:endParaRPr>
                    </a:p>
                  </a:txBody>
                  <a:tcPr marL="0" marR="0" marB="0" marT="304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>
                  <a:txBody>
                    <a:bodyPr/>
                    <a:lstStyle/>
                    <a:p>
                      <a:pPr marL="7429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1450" spc="-15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Yes;</a:t>
                      </a:r>
                      <a:r>
                        <a:rPr dirty="0" sz="1450" spc="-4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timer</a:t>
                      </a:r>
                      <a:r>
                        <a:rPr dirty="0" sz="1450" spc="-3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2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runs</a:t>
                      </a:r>
                      <a:endParaRPr sz="1450">
                        <a:latin typeface="Arial"/>
                        <a:cs typeface="Arial"/>
                      </a:endParaRPr>
                    </a:p>
                  </a:txBody>
                  <a:tcPr marL="0" marR="0" marB="0" marT="304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>
                  <a:txBody>
                    <a:bodyPr/>
                    <a:lstStyle/>
                    <a:p>
                      <a:pPr marL="74295" marR="193040">
                        <a:lnSpc>
                          <a:spcPct val="102000"/>
                        </a:lnSpc>
                        <a:spcBef>
                          <a:spcPts val="204"/>
                        </a:spcBef>
                      </a:pPr>
                      <a:r>
                        <a:rPr dirty="0" sz="1450" spc="-8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Possible</a:t>
                      </a:r>
                      <a:r>
                        <a:rPr dirty="0" sz="1450" spc="-3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dirty="0" sz="1450" spc="-3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4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sectioned</a:t>
                      </a:r>
                      <a:r>
                        <a:rPr dirty="0" sz="1450" spc="-3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8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exams;</a:t>
                      </a:r>
                      <a:r>
                        <a:rPr dirty="0" sz="1450" spc="-4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6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candidates</a:t>
                      </a:r>
                      <a:r>
                        <a:rPr dirty="0" sz="1450" spc="-1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2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need </a:t>
                      </a:r>
                      <a:r>
                        <a:rPr dirty="0" sz="145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dirty="0" sz="1450" spc="-5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8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go</a:t>
                      </a:r>
                      <a:r>
                        <a:rPr dirty="0" sz="1450" spc="-4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2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through</a:t>
                      </a:r>
                      <a:r>
                        <a:rPr dirty="0" sz="1450" spc="-3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2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room</a:t>
                      </a:r>
                      <a:r>
                        <a:rPr dirty="0" sz="1450" spc="-3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10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scan</a:t>
                      </a:r>
                      <a:r>
                        <a:rPr dirty="0" sz="1450" spc="-4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upon</a:t>
                      </a:r>
                      <a:r>
                        <a:rPr dirty="0" sz="1450" spc="-3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8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each</a:t>
                      </a:r>
                      <a:r>
                        <a:rPr dirty="0" sz="1450" spc="-4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1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return</a:t>
                      </a:r>
                      <a:endParaRPr sz="1450">
                        <a:latin typeface="Arial"/>
                        <a:cs typeface="Arial"/>
                      </a:endParaRPr>
                    </a:p>
                  </a:txBody>
                  <a:tcPr marL="0" marR="0" marB="0" marT="2603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</a:tr>
              <a:tr h="1432560">
                <a:tc>
                  <a:txBody>
                    <a:bodyPr/>
                    <a:lstStyle/>
                    <a:p>
                      <a:pPr marL="7429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450" spc="-5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Equipment</a:t>
                      </a:r>
                      <a:r>
                        <a:rPr dirty="0" sz="1450" spc="-1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1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Needed</a:t>
                      </a:r>
                      <a:endParaRPr sz="1450">
                        <a:latin typeface="Arial"/>
                        <a:cs typeface="Arial"/>
                      </a:endParaRPr>
                    </a:p>
                  </a:txBody>
                  <a:tcPr marL="0" marR="0" marB="0" marT="29209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7"/>
                    </a:solidFill>
                  </a:tcPr>
                </a:tc>
                <a:tc>
                  <a:txBody>
                    <a:bodyPr/>
                    <a:lstStyle/>
                    <a:p>
                      <a:pPr marL="7429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450" spc="-5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None;</a:t>
                      </a:r>
                      <a:r>
                        <a:rPr dirty="0" sz="1450" spc="-4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3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provided</a:t>
                      </a:r>
                      <a:r>
                        <a:rPr dirty="0" sz="1450" spc="-2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at</a:t>
                      </a:r>
                      <a:r>
                        <a:rPr dirty="0" sz="1450" spc="-4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2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test</a:t>
                      </a:r>
                      <a:r>
                        <a:rPr dirty="0" sz="1450" spc="-8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1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center</a:t>
                      </a:r>
                      <a:endParaRPr sz="1450">
                        <a:latin typeface="Arial"/>
                        <a:cs typeface="Arial"/>
                      </a:endParaRPr>
                    </a:p>
                  </a:txBody>
                  <a:tcPr marL="0" marR="0" marB="0" marT="29209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7"/>
                    </a:solidFill>
                  </a:tcPr>
                </a:tc>
                <a:tc>
                  <a:txBody>
                    <a:bodyPr/>
                    <a:lstStyle/>
                    <a:p>
                      <a:pPr algn="just" marL="74295" marR="196850" indent="-1270">
                        <a:lnSpc>
                          <a:spcPct val="102400"/>
                        </a:lnSpc>
                        <a:spcBef>
                          <a:spcPts val="190"/>
                        </a:spcBef>
                      </a:pPr>
                      <a:r>
                        <a:rPr dirty="0" sz="1450" spc="-6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Candidate</a:t>
                      </a:r>
                      <a:r>
                        <a:rPr dirty="0" sz="1450" spc="-3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5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provides</a:t>
                      </a:r>
                      <a:r>
                        <a:rPr dirty="0" sz="1450" spc="-3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their</a:t>
                      </a:r>
                      <a:r>
                        <a:rPr dirty="0" sz="1450" spc="-5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2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own</a:t>
                      </a:r>
                      <a:r>
                        <a:rPr dirty="0" sz="1450" spc="-5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2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laptop</a:t>
                      </a:r>
                      <a:r>
                        <a:rPr dirty="0" sz="1450" spc="-3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or</a:t>
                      </a:r>
                      <a:r>
                        <a:rPr dirty="0" sz="1450" spc="-5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1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desktop </a:t>
                      </a:r>
                      <a:r>
                        <a:rPr dirty="0" sz="1450" spc="-3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computer</a:t>
                      </a:r>
                      <a:r>
                        <a:rPr dirty="0" sz="1450" spc="-7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dirty="0" sz="1450" spc="-3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6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take</a:t>
                      </a:r>
                      <a:r>
                        <a:rPr dirty="0" sz="1450" spc="-2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dirty="0" sz="1450" spc="-2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9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exam.</a:t>
                      </a:r>
                      <a:r>
                        <a:rPr dirty="0" sz="1450" spc="-1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12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dirty="0" sz="1450" spc="2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3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computer</a:t>
                      </a:r>
                      <a:r>
                        <a:rPr dirty="0" sz="1450" spc="-2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2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must </a:t>
                      </a:r>
                      <a:r>
                        <a:rPr dirty="0" sz="1450" spc="-1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have:</a:t>
                      </a:r>
                      <a:endParaRPr sz="1450">
                        <a:latin typeface="Arial"/>
                        <a:cs typeface="Arial"/>
                      </a:endParaRPr>
                    </a:p>
                    <a:p>
                      <a:pPr marL="74295" marR="2929255">
                        <a:lnSpc>
                          <a:spcPts val="1789"/>
                        </a:lnSpc>
                        <a:spcBef>
                          <a:spcPts val="50"/>
                        </a:spcBef>
                      </a:pPr>
                      <a:r>
                        <a:rPr dirty="0" sz="1450" spc="-1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Webcam </a:t>
                      </a:r>
                      <a:r>
                        <a:rPr dirty="0" sz="1450" spc="-3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Microphone</a:t>
                      </a:r>
                      <a:endParaRPr sz="1450">
                        <a:latin typeface="Arial"/>
                        <a:cs typeface="Arial"/>
                      </a:endParaRPr>
                    </a:p>
                    <a:p>
                      <a:pPr marL="74295">
                        <a:lnSpc>
                          <a:spcPts val="1705"/>
                        </a:lnSpc>
                      </a:pPr>
                      <a:r>
                        <a:rPr dirty="0" sz="1450" spc="-9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Secure,</a:t>
                      </a:r>
                      <a:r>
                        <a:rPr dirty="0" sz="1450" spc="-5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3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reliable</a:t>
                      </a:r>
                      <a:r>
                        <a:rPr dirty="0" sz="1450" spc="-3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1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internet</a:t>
                      </a:r>
                      <a:endParaRPr sz="1450">
                        <a:latin typeface="Arial"/>
                        <a:cs typeface="Arial"/>
                      </a:endParaRPr>
                    </a:p>
                  </a:txBody>
                  <a:tcPr marL="0" marR="0" marB="0" marT="2413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7"/>
                    </a:solidFill>
                  </a:tcPr>
                </a:tc>
              </a:tr>
              <a:tr h="981075">
                <a:tc>
                  <a:txBody>
                    <a:bodyPr/>
                    <a:lstStyle/>
                    <a:p>
                      <a:pPr marL="7429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1450" spc="-8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Testing</a:t>
                      </a:r>
                      <a:r>
                        <a:rPr dirty="0" sz="1450" spc="-4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13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Space</a:t>
                      </a:r>
                      <a:r>
                        <a:rPr dirty="0" sz="1450" spc="-3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1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Needed</a:t>
                      </a:r>
                      <a:endParaRPr sz="1450">
                        <a:latin typeface="Arial"/>
                        <a:cs typeface="Arial"/>
                      </a:endParaRPr>
                    </a:p>
                  </a:txBody>
                  <a:tcPr marL="0" marR="0" marB="0" marT="304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>
                  <a:txBody>
                    <a:bodyPr/>
                    <a:lstStyle/>
                    <a:p>
                      <a:pPr marL="74295" marR="597535" indent="-635">
                        <a:lnSpc>
                          <a:spcPct val="102099"/>
                        </a:lnSpc>
                        <a:spcBef>
                          <a:spcPts val="204"/>
                        </a:spcBef>
                      </a:pPr>
                      <a:r>
                        <a:rPr dirty="0" sz="1450" spc="-5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None;</a:t>
                      </a:r>
                      <a:r>
                        <a:rPr dirty="0" sz="1450" spc="-4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3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provided</a:t>
                      </a:r>
                      <a:r>
                        <a:rPr dirty="0" sz="1450" spc="-1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5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by</a:t>
                      </a:r>
                      <a:r>
                        <a:rPr dirty="0" sz="1450" spc="-3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2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test </a:t>
                      </a:r>
                      <a:r>
                        <a:rPr dirty="0" sz="1450" spc="-1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center</a:t>
                      </a:r>
                      <a:endParaRPr sz="1450">
                        <a:latin typeface="Arial"/>
                        <a:cs typeface="Arial"/>
                      </a:endParaRPr>
                    </a:p>
                  </a:txBody>
                  <a:tcPr marL="0" marR="0" marB="0" marT="2603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>
                  <a:txBody>
                    <a:bodyPr/>
                    <a:lstStyle/>
                    <a:p>
                      <a:pPr marL="74295" marR="102235">
                        <a:lnSpc>
                          <a:spcPct val="102299"/>
                        </a:lnSpc>
                        <a:spcBef>
                          <a:spcPts val="200"/>
                        </a:spcBef>
                      </a:pPr>
                      <a:r>
                        <a:rPr dirty="0" sz="1450" spc="-7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Candidates</a:t>
                      </a:r>
                      <a:r>
                        <a:rPr dirty="0" sz="1450" spc="-6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4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must</a:t>
                      </a:r>
                      <a:r>
                        <a:rPr dirty="0" sz="1450" spc="-7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1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test</a:t>
                      </a:r>
                      <a:r>
                        <a:rPr dirty="0" sz="1450" spc="-7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5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alone</a:t>
                      </a:r>
                      <a:r>
                        <a:rPr dirty="0" sz="1450" spc="-7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at</a:t>
                      </a:r>
                      <a:r>
                        <a:rPr dirty="0" sz="1450" spc="-6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10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450" spc="-5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8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desk </a:t>
                      </a:r>
                      <a:r>
                        <a:rPr dirty="0" sz="145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or</a:t>
                      </a:r>
                      <a:r>
                        <a:rPr dirty="0" sz="1450" spc="-5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2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table</a:t>
                      </a:r>
                      <a:r>
                        <a:rPr dirty="0" sz="1450" spc="-4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in</a:t>
                      </a:r>
                      <a:r>
                        <a:rPr dirty="0" sz="1450" spc="-5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5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a </a:t>
                      </a:r>
                      <a:r>
                        <a:rPr dirty="0" sz="1450" spc="-2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room</a:t>
                      </a:r>
                      <a:r>
                        <a:rPr dirty="0" sz="1450" spc="-3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dirty="0" sz="1450" spc="-5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10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450" spc="-5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1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door</a:t>
                      </a:r>
                      <a:r>
                        <a:rPr dirty="0" sz="1450" spc="-2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6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1450" spc="-4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2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no</a:t>
                      </a:r>
                      <a:r>
                        <a:rPr dirty="0" sz="1450" spc="-4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distractions</a:t>
                      </a:r>
                      <a:r>
                        <a:rPr dirty="0" sz="1450" spc="-5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2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or </a:t>
                      </a:r>
                      <a:r>
                        <a:rPr dirty="0" sz="1450" spc="-2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interruptions.</a:t>
                      </a:r>
                      <a:r>
                        <a:rPr dirty="0" sz="1450" spc="-5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3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Other</a:t>
                      </a:r>
                      <a:r>
                        <a:rPr dirty="0" sz="1450" spc="-6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3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people</a:t>
                      </a:r>
                      <a:r>
                        <a:rPr dirty="0" sz="1450" spc="-1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or</a:t>
                      </a:r>
                      <a:r>
                        <a:rPr dirty="0" sz="1450" spc="-5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pets</a:t>
                      </a:r>
                      <a:r>
                        <a:rPr dirty="0" sz="1450" spc="-4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6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are</a:t>
                      </a:r>
                      <a:r>
                        <a:rPr dirty="0" sz="1450" spc="-3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2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not </a:t>
                      </a:r>
                      <a:r>
                        <a:rPr dirty="0" sz="1450" spc="-1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permitted</a:t>
                      </a:r>
                      <a:r>
                        <a:rPr dirty="0" sz="1450" spc="-7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in</a:t>
                      </a:r>
                      <a:r>
                        <a:rPr dirty="0" sz="1450" spc="-4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2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your</a:t>
                      </a:r>
                      <a:r>
                        <a:rPr dirty="0" sz="1450" spc="-4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35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testing</a:t>
                      </a:r>
                      <a:r>
                        <a:rPr dirty="0" sz="1450" spc="-7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50" spc="-20">
                          <a:solidFill>
                            <a:srgbClr val="2E2F80"/>
                          </a:solidFill>
                          <a:latin typeface="Arial"/>
                          <a:cs typeface="Arial"/>
                        </a:rPr>
                        <a:t>area.</a:t>
                      </a:r>
                      <a:endParaRPr sz="1450">
                        <a:latin typeface="Arial"/>
                        <a:cs typeface="Arial"/>
                      </a:endParaRPr>
                    </a:p>
                  </a:txBody>
                  <a:tcPr marL="0" marR="0" marB="0" marT="254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0795">
              <a:lnSpc>
                <a:spcPct val="100000"/>
              </a:lnSpc>
              <a:spcBef>
                <a:spcPts val="110"/>
              </a:spcBef>
            </a:pPr>
            <a:r>
              <a:rPr dirty="0" spc="-240"/>
              <a:t>Utilizing</a:t>
            </a:r>
            <a:r>
              <a:rPr dirty="0" spc="-434"/>
              <a:t> </a:t>
            </a:r>
            <a:r>
              <a:rPr dirty="0" spc="-360"/>
              <a:t>Data</a:t>
            </a:r>
            <a:r>
              <a:rPr dirty="0" spc="-409"/>
              <a:t> </a:t>
            </a:r>
            <a:r>
              <a:rPr dirty="0" spc="-150"/>
              <a:t>in</a:t>
            </a:r>
            <a:r>
              <a:rPr dirty="0" spc="-409"/>
              <a:t> </a:t>
            </a:r>
            <a:r>
              <a:rPr dirty="0" spc="-225"/>
              <a:t>Different</a:t>
            </a:r>
            <a:r>
              <a:rPr dirty="0" spc="-434"/>
              <a:t> </a:t>
            </a:r>
            <a:r>
              <a:rPr dirty="0" spc="-500"/>
              <a:t>Ways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970788" y="3736847"/>
            <a:ext cx="166370" cy="21590"/>
          </a:xfrm>
          <a:custGeom>
            <a:avLst/>
            <a:gdLst/>
            <a:ahLst/>
            <a:cxnLst/>
            <a:rect l="l" t="t" r="r" b="b"/>
            <a:pathLst>
              <a:path w="166369" h="21589">
                <a:moveTo>
                  <a:pt x="165989" y="0"/>
                </a:moveTo>
                <a:lnTo>
                  <a:pt x="0" y="0"/>
                </a:lnTo>
                <a:lnTo>
                  <a:pt x="0" y="21462"/>
                </a:lnTo>
                <a:lnTo>
                  <a:pt x="165989" y="21462"/>
                </a:lnTo>
                <a:lnTo>
                  <a:pt x="165989" y="0"/>
                </a:lnTo>
                <a:close/>
              </a:path>
            </a:pathLst>
          </a:custGeom>
          <a:solidFill>
            <a:srgbClr val="3A38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80008" y="2515615"/>
            <a:ext cx="8287384" cy="3293745"/>
          </a:xfrm>
          <a:prstGeom prst="rect">
            <a:avLst/>
          </a:prstGeom>
        </p:spPr>
        <p:txBody>
          <a:bodyPr wrap="square" lIns="0" tIns="66675" rIns="0" bIns="0" rtlCol="0" vert="horz">
            <a:spAutoFit/>
          </a:bodyPr>
          <a:lstStyle/>
          <a:p>
            <a:pPr marL="201295" marR="653415" indent="-189230">
              <a:lnSpc>
                <a:spcPts val="3379"/>
              </a:lnSpc>
              <a:spcBef>
                <a:spcPts val="525"/>
              </a:spcBef>
              <a:buChar char="•"/>
              <a:tabLst>
                <a:tab pos="201930" algn="l"/>
              </a:tabLst>
            </a:pPr>
            <a:r>
              <a:rPr dirty="0" sz="3100" spc="-105">
                <a:solidFill>
                  <a:srgbClr val="3A3838"/>
                </a:solidFill>
                <a:latin typeface="Arial"/>
                <a:cs typeface="Arial"/>
              </a:rPr>
              <a:t>Implemented</a:t>
            </a:r>
            <a:r>
              <a:rPr dirty="0" sz="3100" spc="-12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3100" spc="-300">
                <a:solidFill>
                  <a:srgbClr val="3A3838"/>
                </a:solidFill>
                <a:latin typeface="Arial"/>
                <a:cs typeface="Arial"/>
              </a:rPr>
              <a:t>Rasch</a:t>
            </a:r>
            <a:r>
              <a:rPr dirty="0" sz="3100" spc="-12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3100" spc="-95">
                <a:solidFill>
                  <a:srgbClr val="3A3838"/>
                </a:solidFill>
                <a:latin typeface="Arial"/>
                <a:cs typeface="Arial"/>
              </a:rPr>
              <a:t>Modeling</a:t>
            </a:r>
            <a:r>
              <a:rPr dirty="0" sz="3100" spc="-10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3100" spc="-95">
                <a:solidFill>
                  <a:srgbClr val="3A3838"/>
                </a:solidFill>
                <a:latin typeface="Arial"/>
                <a:cs typeface="Arial"/>
              </a:rPr>
              <a:t>during</a:t>
            </a:r>
            <a:r>
              <a:rPr dirty="0" sz="3100" spc="-13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3100" spc="-130">
                <a:solidFill>
                  <a:srgbClr val="3A3838"/>
                </a:solidFill>
                <a:latin typeface="Arial"/>
                <a:cs typeface="Arial"/>
              </a:rPr>
              <a:t>Standard </a:t>
            </a:r>
            <a:r>
              <a:rPr dirty="0" sz="3100" spc="-10">
                <a:solidFill>
                  <a:srgbClr val="3A3838"/>
                </a:solidFill>
                <a:latin typeface="Arial"/>
                <a:cs typeface="Arial"/>
              </a:rPr>
              <a:t>Setting</a:t>
            </a:r>
            <a:endParaRPr sz="3100">
              <a:latin typeface="Arial"/>
              <a:cs typeface="Arial"/>
            </a:endParaRPr>
          </a:p>
          <a:p>
            <a:pPr marL="577850" marR="5080">
              <a:lnSpc>
                <a:spcPts val="3379"/>
              </a:lnSpc>
              <a:spcBef>
                <a:spcPts val="430"/>
              </a:spcBef>
            </a:pPr>
            <a:r>
              <a:rPr dirty="0" sz="3100">
                <a:solidFill>
                  <a:srgbClr val="3A3838"/>
                </a:solidFill>
                <a:latin typeface="Arial"/>
                <a:cs typeface="Arial"/>
              </a:rPr>
              <a:t>to</a:t>
            </a:r>
            <a:r>
              <a:rPr dirty="0" sz="3100" spc="-114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3100" spc="-180">
                <a:solidFill>
                  <a:srgbClr val="3A3838"/>
                </a:solidFill>
                <a:latin typeface="Arial"/>
                <a:cs typeface="Arial"/>
              </a:rPr>
              <a:t>leverage</a:t>
            </a:r>
            <a:r>
              <a:rPr dirty="0" sz="3100" spc="-11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3100" spc="-125">
                <a:solidFill>
                  <a:srgbClr val="3A3838"/>
                </a:solidFill>
                <a:latin typeface="Arial"/>
                <a:cs typeface="Arial"/>
              </a:rPr>
              <a:t>Angoff</a:t>
            </a:r>
            <a:r>
              <a:rPr dirty="0" sz="3100" spc="-10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3100" spc="-140">
                <a:solidFill>
                  <a:srgbClr val="3A3838"/>
                </a:solidFill>
                <a:latin typeface="Arial"/>
                <a:cs typeface="Arial"/>
              </a:rPr>
              <a:t>standard</a:t>
            </a:r>
            <a:r>
              <a:rPr dirty="0" sz="3100" spc="-114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3100" spc="-90">
                <a:solidFill>
                  <a:srgbClr val="3A3838"/>
                </a:solidFill>
                <a:latin typeface="Arial"/>
                <a:cs typeface="Arial"/>
              </a:rPr>
              <a:t>setting</a:t>
            </a:r>
            <a:r>
              <a:rPr dirty="0" sz="3100" spc="-12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3100" spc="-195">
                <a:solidFill>
                  <a:srgbClr val="3A3838"/>
                </a:solidFill>
                <a:latin typeface="Arial"/>
                <a:cs typeface="Arial"/>
              </a:rPr>
              <a:t>process</a:t>
            </a:r>
            <a:r>
              <a:rPr dirty="0" sz="3100" spc="-10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3100" spc="-20">
                <a:solidFill>
                  <a:srgbClr val="3A3838"/>
                </a:solidFill>
                <a:latin typeface="Arial"/>
                <a:cs typeface="Arial"/>
              </a:rPr>
              <a:t>with </a:t>
            </a:r>
            <a:r>
              <a:rPr dirty="0" sz="3100" spc="-100">
                <a:solidFill>
                  <a:srgbClr val="3A3838"/>
                </a:solidFill>
                <a:latin typeface="Arial"/>
                <a:cs typeface="Arial"/>
              </a:rPr>
              <a:t>empirical</a:t>
            </a:r>
            <a:r>
              <a:rPr dirty="0" sz="3100" spc="-16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3100" spc="-20">
                <a:solidFill>
                  <a:srgbClr val="3A3838"/>
                </a:solidFill>
                <a:latin typeface="Arial"/>
                <a:cs typeface="Arial"/>
              </a:rPr>
              <a:t>data</a:t>
            </a:r>
            <a:endParaRPr sz="3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4000">
              <a:latin typeface="Arial"/>
              <a:cs typeface="Arial"/>
            </a:endParaRPr>
          </a:p>
          <a:p>
            <a:pPr marL="201295" marR="175895" indent="-189230">
              <a:lnSpc>
                <a:spcPts val="3400"/>
              </a:lnSpc>
              <a:spcBef>
                <a:spcPts val="5"/>
              </a:spcBef>
              <a:buChar char="•"/>
              <a:tabLst>
                <a:tab pos="201930" algn="l"/>
              </a:tabLst>
            </a:pPr>
            <a:r>
              <a:rPr dirty="0" sz="3100" spc="-215">
                <a:solidFill>
                  <a:srgbClr val="3A3838"/>
                </a:solidFill>
                <a:latin typeface="Arial"/>
                <a:cs typeface="Arial"/>
              </a:rPr>
              <a:t>Discussing</a:t>
            </a:r>
            <a:r>
              <a:rPr dirty="0" sz="3100" spc="-9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3100" spc="-165">
                <a:solidFill>
                  <a:srgbClr val="3A3838"/>
                </a:solidFill>
                <a:latin typeface="Arial"/>
                <a:cs typeface="Arial"/>
              </a:rPr>
              <a:t>workshops</a:t>
            </a:r>
            <a:r>
              <a:rPr dirty="0" sz="3100" spc="-7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3100">
                <a:solidFill>
                  <a:srgbClr val="3A3838"/>
                </a:solidFill>
                <a:latin typeface="Arial"/>
                <a:cs typeface="Arial"/>
              </a:rPr>
              <a:t>to</a:t>
            </a:r>
            <a:r>
              <a:rPr dirty="0" sz="3100" spc="-105">
                <a:solidFill>
                  <a:srgbClr val="3A3838"/>
                </a:solidFill>
                <a:latin typeface="Arial"/>
                <a:cs typeface="Arial"/>
              </a:rPr>
              <a:t> help</a:t>
            </a:r>
            <a:r>
              <a:rPr dirty="0" sz="3100" spc="-11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3100" spc="-165">
                <a:solidFill>
                  <a:srgbClr val="3A3838"/>
                </a:solidFill>
                <a:latin typeface="Arial"/>
                <a:cs typeface="Arial"/>
              </a:rPr>
              <a:t>states</a:t>
            </a:r>
            <a:r>
              <a:rPr dirty="0" sz="3100" spc="-10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3100" spc="-215">
                <a:solidFill>
                  <a:srgbClr val="3A3838"/>
                </a:solidFill>
                <a:latin typeface="Arial"/>
                <a:cs typeface="Arial"/>
              </a:rPr>
              <a:t>use</a:t>
            </a:r>
            <a:r>
              <a:rPr dirty="0" sz="3100" spc="-10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3100" spc="-130">
                <a:solidFill>
                  <a:srgbClr val="3A3838"/>
                </a:solidFill>
                <a:latin typeface="Arial"/>
                <a:cs typeface="Arial"/>
              </a:rPr>
              <a:t>data;</a:t>
            </a:r>
            <a:r>
              <a:rPr dirty="0" sz="3100" spc="-11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3100" spc="-85">
                <a:solidFill>
                  <a:srgbClr val="3A3838"/>
                </a:solidFill>
                <a:latin typeface="Arial"/>
                <a:cs typeface="Arial"/>
              </a:rPr>
              <a:t>use </a:t>
            </a:r>
            <a:r>
              <a:rPr dirty="0" sz="3100" spc="-50">
                <a:solidFill>
                  <a:srgbClr val="3A3838"/>
                </a:solidFill>
                <a:latin typeface="Arial"/>
                <a:cs typeface="Arial"/>
              </a:rPr>
              <a:t>portal;</a:t>
            </a:r>
            <a:r>
              <a:rPr dirty="0" sz="3100" spc="-12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3100" spc="-145">
                <a:solidFill>
                  <a:srgbClr val="3A3838"/>
                </a:solidFill>
                <a:latin typeface="Arial"/>
                <a:cs typeface="Arial"/>
              </a:rPr>
              <a:t>respond</a:t>
            </a:r>
            <a:r>
              <a:rPr dirty="0" sz="3100" spc="-10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3100">
                <a:solidFill>
                  <a:srgbClr val="3A3838"/>
                </a:solidFill>
                <a:latin typeface="Arial"/>
                <a:cs typeface="Arial"/>
              </a:rPr>
              <a:t>to</a:t>
            </a:r>
            <a:r>
              <a:rPr dirty="0" sz="3100" spc="-10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3100" spc="-10">
                <a:solidFill>
                  <a:srgbClr val="3A3838"/>
                </a:solidFill>
                <a:latin typeface="Arial"/>
                <a:cs typeface="Arial"/>
              </a:rPr>
              <a:t>questions</a:t>
            </a:r>
            <a:endParaRPr sz="3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057681"/>
            <a:ext cx="10058400" cy="5659120"/>
            <a:chOff x="0" y="1057681"/>
            <a:chExt cx="10058400" cy="565912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07792" y="1057681"/>
              <a:ext cx="7150595" cy="5658586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057681"/>
              <a:ext cx="8055864" cy="5658586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58088" y="3942079"/>
            <a:ext cx="2810510" cy="629285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770"/>
              <a:t>S</a:t>
            </a:r>
            <a:r>
              <a:rPr dirty="0" spc="-1090"/>
              <a:t>T</a:t>
            </a:r>
            <a:r>
              <a:rPr dirty="0" spc="-1065"/>
              <a:t>A</a:t>
            </a:r>
            <a:r>
              <a:rPr dirty="0" spc="-695"/>
              <a:t>T</a:t>
            </a:r>
            <a:r>
              <a:rPr dirty="0" spc="-545"/>
              <a:t>E</a:t>
            </a:r>
            <a:r>
              <a:rPr dirty="0" spc="-409"/>
              <a:t> </a:t>
            </a:r>
            <a:r>
              <a:rPr dirty="0" spc="-705"/>
              <a:t>BOARDS</a:t>
            </a:r>
          </a:p>
        </p:txBody>
      </p:sp>
      <p:grpSp>
        <p:nvGrpSpPr>
          <p:cNvPr id="6" name="object 6" descr=""/>
          <p:cNvGrpSpPr/>
          <p:nvPr/>
        </p:nvGrpSpPr>
        <p:grpSpPr>
          <a:xfrm>
            <a:off x="397763" y="1574419"/>
            <a:ext cx="3281045" cy="3250565"/>
            <a:chOff x="397763" y="1574419"/>
            <a:chExt cx="3281045" cy="3250565"/>
          </a:xfrm>
        </p:grpSpPr>
        <p:sp>
          <p:nvSpPr>
            <p:cNvPr id="7" name="object 7" descr=""/>
            <p:cNvSpPr/>
            <p:nvPr/>
          </p:nvSpPr>
          <p:spPr>
            <a:xfrm>
              <a:off x="397763" y="1574419"/>
              <a:ext cx="581025" cy="120650"/>
            </a:xfrm>
            <a:custGeom>
              <a:avLst/>
              <a:gdLst/>
              <a:ahLst/>
              <a:cxnLst/>
              <a:rect l="l" t="t" r="r" b="b"/>
              <a:pathLst>
                <a:path w="581025" h="120650">
                  <a:moveTo>
                    <a:pt x="580517" y="0"/>
                  </a:moveTo>
                  <a:lnTo>
                    <a:pt x="0" y="0"/>
                  </a:lnTo>
                  <a:lnTo>
                    <a:pt x="0" y="120396"/>
                  </a:lnTo>
                  <a:lnTo>
                    <a:pt x="580517" y="120396"/>
                  </a:lnTo>
                  <a:lnTo>
                    <a:pt x="580517" y="0"/>
                  </a:lnTo>
                  <a:close/>
                </a:path>
              </a:pathLst>
            </a:custGeom>
            <a:solidFill>
              <a:srgbClr val="1285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97763" y="4809744"/>
              <a:ext cx="3281045" cy="15240"/>
            </a:xfrm>
            <a:custGeom>
              <a:avLst/>
              <a:gdLst/>
              <a:ahLst/>
              <a:cxnLst/>
              <a:rect l="l" t="t" r="r" b="b"/>
              <a:pathLst>
                <a:path w="3281045" h="15239">
                  <a:moveTo>
                    <a:pt x="3281045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3281045" y="15239"/>
                  </a:lnTo>
                  <a:lnTo>
                    <a:pt x="3281045" y="0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9167555" y="5877637"/>
            <a:ext cx="563245" cy="461645"/>
            <a:chOff x="9167555" y="5877637"/>
            <a:chExt cx="563245" cy="461645"/>
          </a:xfrm>
        </p:grpSpPr>
        <p:sp>
          <p:nvSpPr>
            <p:cNvPr id="3" name="object 3" descr=""/>
            <p:cNvSpPr/>
            <p:nvPr/>
          </p:nvSpPr>
          <p:spPr>
            <a:xfrm>
              <a:off x="9167546" y="5877648"/>
              <a:ext cx="563245" cy="461645"/>
            </a:xfrm>
            <a:custGeom>
              <a:avLst/>
              <a:gdLst/>
              <a:ahLst/>
              <a:cxnLst/>
              <a:rect l="l" t="t" r="r" b="b"/>
              <a:pathLst>
                <a:path w="563245" h="461645">
                  <a:moveTo>
                    <a:pt x="328371" y="302298"/>
                  </a:moveTo>
                  <a:lnTo>
                    <a:pt x="276275" y="287413"/>
                  </a:lnTo>
                  <a:lnTo>
                    <a:pt x="231470" y="267792"/>
                  </a:lnTo>
                  <a:lnTo>
                    <a:pt x="193230" y="243281"/>
                  </a:lnTo>
                  <a:lnTo>
                    <a:pt x="160832" y="213702"/>
                  </a:lnTo>
                  <a:lnTo>
                    <a:pt x="133578" y="178904"/>
                  </a:lnTo>
                  <a:lnTo>
                    <a:pt x="110744" y="138734"/>
                  </a:lnTo>
                  <a:lnTo>
                    <a:pt x="91630" y="93002"/>
                  </a:lnTo>
                  <a:lnTo>
                    <a:pt x="75514" y="41567"/>
                  </a:lnTo>
                  <a:lnTo>
                    <a:pt x="58051" y="9359"/>
                  </a:lnTo>
                  <a:lnTo>
                    <a:pt x="34620" y="0"/>
                  </a:lnTo>
                  <a:lnTo>
                    <a:pt x="12763" y="9944"/>
                  </a:lnTo>
                  <a:lnTo>
                    <a:pt x="0" y="35687"/>
                  </a:lnTo>
                  <a:lnTo>
                    <a:pt x="3886" y="73698"/>
                  </a:lnTo>
                  <a:lnTo>
                    <a:pt x="23507" y="120446"/>
                  </a:lnTo>
                  <a:lnTo>
                    <a:pt x="47777" y="161328"/>
                  </a:lnTo>
                  <a:lnTo>
                    <a:pt x="76466" y="196583"/>
                  </a:lnTo>
                  <a:lnTo>
                    <a:pt x="109334" y="226428"/>
                  </a:lnTo>
                  <a:lnTo>
                    <a:pt x="146151" y="251091"/>
                  </a:lnTo>
                  <a:lnTo>
                    <a:pt x="186690" y="270776"/>
                  </a:lnTo>
                  <a:lnTo>
                    <a:pt x="230733" y="285737"/>
                  </a:lnTo>
                  <a:lnTo>
                    <a:pt x="278028" y="296164"/>
                  </a:lnTo>
                  <a:lnTo>
                    <a:pt x="328371" y="302298"/>
                  </a:lnTo>
                  <a:close/>
                </a:path>
                <a:path w="563245" h="461645">
                  <a:moveTo>
                    <a:pt x="389331" y="300774"/>
                  </a:moveTo>
                  <a:lnTo>
                    <a:pt x="336689" y="316890"/>
                  </a:lnTo>
                  <a:lnTo>
                    <a:pt x="287845" y="323634"/>
                  </a:lnTo>
                  <a:lnTo>
                    <a:pt x="241947" y="321360"/>
                  </a:lnTo>
                  <a:lnTo>
                    <a:pt x="198158" y="310426"/>
                  </a:lnTo>
                  <a:lnTo>
                    <a:pt x="155613" y="291160"/>
                  </a:lnTo>
                  <a:lnTo>
                    <a:pt x="113487" y="263906"/>
                  </a:lnTo>
                  <a:lnTo>
                    <a:pt x="70942" y="229019"/>
                  </a:lnTo>
                  <a:lnTo>
                    <a:pt x="34912" y="213042"/>
                  </a:lnTo>
                  <a:lnTo>
                    <a:pt x="11785" y="225640"/>
                  </a:lnTo>
                  <a:lnTo>
                    <a:pt x="8712" y="254800"/>
                  </a:lnTo>
                  <a:lnTo>
                    <a:pt x="32842" y="288455"/>
                  </a:lnTo>
                  <a:lnTo>
                    <a:pt x="75069" y="317207"/>
                  </a:lnTo>
                  <a:lnTo>
                    <a:pt x="118287" y="337350"/>
                  </a:lnTo>
                  <a:lnTo>
                    <a:pt x="162356" y="349313"/>
                  </a:lnTo>
                  <a:lnTo>
                    <a:pt x="207086" y="353479"/>
                  </a:lnTo>
                  <a:lnTo>
                    <a:pt x="252310" y="350304"/>
                  </a:lnTo>
                  <a:lnTo>
                    <a:pt x="297865" y="340182"/>
                  </a:lnTo>
                  <a:lnTo>
                    <a:pt x="343598" y="323532"/>
                  </a:lnTo>
                  <a:lnTo>
                    <a:pt x="389331" y="300774"/>
                  </a:lnTo>
                  <a:close/>
                </a:path>
                <a:path w="563245" h="461645">
                  <a:moveTo>
                    <a:pt x="462610" y="248831"/>
                  </a:moveTo>
                  <a:lnTo>
                    <a:pt x="432854" y="289179"/>
                  </a:lnTo>
                  <a:lnTo>
                    <a:pt x="400837" y="320560"/>
                  </a:lnTo>
                  <a:lnTo>
                    <a:pt x="366141" y="343725"/>
                  </a:lnTo>
                  <a:lnTo>
                    <a:pt x="328383" y="359435"/>
                  </a:lnTo>
                  <a:lnTo>
                    <a:pt x="287147" y="368427"/>
                  </a:lnTo>
                  <a:lnTo>
                    <a:pt x="242062" y="371436"/>
                  </a:lnTo>
                  <a:lnTo>
                    <a:pt x="192735" y="369227"/>
                  </a:lnTo>
                  <a:lnTo>
                    <a:pt x="157708" y="376237"/>
                  </a:lnTo>
                  <a:lnTo>
                    <a:pt x="147497" y="397827"/>
                  </a:lnTo>
                  <a:lnTo>
                    <a:pt x="160705" y="421144"/>
                  </a:lnTo>
                  <a:lnTo>
                    <a:pt x="195910" y="433362"/>
                  </a:lnTo>
                  <a:lnTo>
                    <a:pt x="248653" y="430187"/>
                  </a:lnTo>
                  <a:lnTo>
                    <a:pt x="296075" y="418376"/>
                  </a:lnTo>
                  <a:lnTo>
                    <a:pt x="338416" y="398487"/>
                  </a:lnTo>
                  <a:lnTo>
                    <a:pt x="375970" y="371055"/>
                  </a:lnTo>
                  <a:lnTo>
                    <a:pt x="409003" y="336600"/>
                  </a:lnTo>
                  <a:lnTo>
                    <a:pt x="437794" y="295694"/>
                  </a:lnTo>
                  <a:lnTo>
                    <a:pt x="462610" y="248831"/>
                  </a:lnTo>
                  <a:close/>
                </a:path>
                <a:path w="563245" h="461645">
                  <a:moveTo>
                    <a:pt x="491439" y="271856"/>
                  </a:moveTo>
                  <a:lnTo>
                    <a:pt x="488137" y="220408"/>
                  </a:lnTo>
                  <a:lnTo>
                    <a:pt x="476199" y="166662"/>
                  </a:lnTo>
                  <a:lnTo>
                    <a:pt x="479272" y="218109"/>
                  </a:lnTo>
                  <a:lnTo>
                    <a:pt x="473405" y="263550"/>
                  </a:lnTo>
                  <a:lnTo>
                    <a:pt x="458724" y="304101"/>
                  </a:lnTo>
                  <a:lnTo>
                    <a:pt x="435419" y="340842"/>
                  </a:lnTo>
                  <a:lnTo>
                    <a:pt x="403644" y="374891"/>
                  </a:lnTo>
                  <a:lnTo>
                    <a:pt x="363550" y="407327"/>
                  </a:lnTo>
                  <a:lnTo>
                    <a:pt x="343789" y="432841"/>
                  </a:lnTo>
                  <a:lnTo>
                    <a:pt x="349592" y="453644"/>
                  </a:lnTo>
                  <a:lnTo>
                    <a:pt x="372275" y="461606"/>
                  </a:lnTo>
                  <a:lnTo>
                    <a:pt x="403174" y="448602"/>
                  </a:lnTo>
                  <a:lnTo>
                    <a:pt x="441972" y="409359"/>
                  </a:lnTo>
                  <a:lnTo>
                    <a:pt x="469112" y="366623"/>
                  </a:lnTo>
                  <a:lnTo>
                    <a:pt x="485355" y="320687"/>
                  </a:lnTo>
                  <a:lnTo>
                    <a:pt x="491439" y="271856"/>
                  </a:lnTo>
                  <a:close/>
                </a:path>
                <a:path w="563245" h="461645">
                  <a:moveTo>
                    <a:pt x="563194" y="298335"/>
                  </a:moveTo>
                  <a:lnTo>
                    <a:pt x="556082" y="253187"/>
                  </a:lnTo>
                  <a:lnTo>
                    <a:pt x="539572" y="212255"/>
                  </a:lnTo>
                  <a:lnTo>
                    <a:pt x="514426" y="175399"/>
                  </a:lnTo>
                  <a:lnTo>
                    <a:pt x="481406" y="142443"/>
                  </a:lnTo>
                  <a:lnTo>
                    <a:pt x="441274" y="113195"/>
                  </a:lnTo>
                  <a:lnTo>
                    <a:pt x="479539" y="153111"/>
                  </a:lnTo>
                  <a:lnTo>
                    <a:pt x="503885" y="195008"/>
                  </a:lnTo>
                  <a:lnTo>
                    <a:pt x="515797" y="240131"/>
                  </a:lnTo>
                  <a:lnTo>
                    <a:pt x="516750" y="289712"/>
                  </a:lnTo>
                  <a:lnTo>
                    <a:pt x="508203" y="344970"/>
                  </a:lnTo>
                  <a:lnTo>
                    <a:pt x="510717" y="373507"/>
                  </a:lnTo>
                  <a:lnTo>
                    <a:pt x="527265" y="383578"/>
                  </a:lnTo>
                  <a:lnTo>
                    <a:pt x="547255" y="375081"/>
                  </a:lnTo>
                  <a:lnTo>
                    <a:pt x="560146" y="347891"/>
                  </a:lnTo>
                  <a:lnTo>
                    <a:pt x="563194" y="298335"/>
                  </a:lnTo>
                  <a:close/>
                </a:path>
              </a:pathLst>
            </a:custGeom>
            <a:solidFill>
              <a:srgbClr val="29863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59341" y="6006211"/>
              <a:ext cx="134111" cy="134112"/>
            </a:xfrm>
            <a:prstGeom prst="rect">
              <a:avLst/>
            </a:prstGeom>
          </p:spPr>
        </p:pic>
      </p:grpSp>
      <p:sp>
        <p:nvSpPr>
          <p:cNvPr id="5" name="object 5" descr=""/>
          <p:cNvSpPr/>
          <p:nvPr/>
        </p:nvSpPr>
        <p:spPr>
          <a:xfrm>
            <a:off x="0" y="6493890"/>
            <a:ext cx="10058400" cy="222885"/>
          </a:xfrm>
          <a:custGeom>
            <a:avLst/>
            <a:gdLst/>
            <a:ahLst/>
            <a:cxnLst/>
            <a:rect l="l" t="t" r="r" b="b"/>
            <a:pathLst>
              <a:path w="10058400" h="222884">
                <a:moveTo>
                  <a:pt x="10058400" y="0"/>
                </a:moveTo>
                <a:lnTo>
                  <a:pt x="0" y="0"/>
                </a:lnTo>
                <a:lnTo>
                  <a:pt x="0" y="222377"/>
                </a:lnTo>
                <a:lnTo>
                  <a:pt x="10058400" y="222377"/>
                </a:lnTo>
                <a:lnTo>
                  <a:pt x="10058400" y="0"/>
                </a:lnTo>
                <a:close/>
              </a:path>
            </a:pathLst>
          </a:custGeom>
          <a:solidFill>
            <a:srgbClr val="2E2F8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0" y="1369594"/>
            <a:ext cx="440690" cy="734695"/>
          </a:xfrm>
          <a:custGeom>
            <a:avLst/>
            <a:gdLst/>
            <a:ahLst/>
            <a:cxnLst/>
            <a:rect l="l" t="t" r="r" b="b"/>
            <a:pathLst>
              <a:path w="440690" h="734694">
                <a:moveTo>
                  <a:pt x="0" y="0"/>
                </a:moveTo>
                <a:lnTo>
                  <a:pt x="0" y="734177"/>
                </a:lnTo>
                <a:lnTo>
                  <a:pt x="440309" y="367892"/>
                </a:lnTo>
                <a:lnTo>
                  <a:pt x="0" y="0"/>
                </a:lnTo>
                <a:close/>
              </a:path>
            </a:pathLst>
          </a:custGeom>
          <a:solidFill>
            <a:srgbClr val="1285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340"/>
              <a:t>State</a:t>
            </a:r>
            <a:r>
              <a:rPr dirty="0" spc="-425"/>
              <a:t> </a:t>
            </a:r>
            <a:r>
              <a:rPr dirty="0" spc="-455"/>
              <a:t>Codes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755395" y="2529458"/>
            <a:ext cx="6073775" cy="42799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600" spc="-150">
                <a:solidFill>
                  <a:srgbClr val="3A3838"/>
                </a:solidFill>
                <a:latin typeface="Arial"/>
                <a:cs typeface="Arial"/>
              </a:rPr>
              <a:t>State</a:t>
            </a:r>
            <a:r>
              <a:rPr dirty="0" sz="2600" spc="-11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600" spc="-150">
                <a:solidFill>
                  <a:srgbClr val="3A3838"/>
                </a:solidFill>
                <a:latin typeface="Arial"/>
                <a:cs typeface="Arial"/>
              </a:rPr>
              <a:t>logs</a:t>
            </a:r>
            <a:r>
              <a:rPr dirty="0" sz="2600" spc="-9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600" spc="-35">
                <a:solidFill>
                  <a:srgbClr val="3A3838"/>
                </a:solidFill>
                <a:latin typeface="Arial"/>
                <a:cs typeface="Arial"/>
              </a:rPr>
              <a:t>in</a:t>
            </a:r>
            <a:r>
              <a:rPr dirty="0" sz="2600" spc="-10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3A3838"/>
                </a:solidFill>
                <a:latin typeface="Arial"/>
                <a:cs typeface="Arial"/>
              </a:rPr>
              <a:t>to</a:t>
            </a:r>
            <a:r>
              <a:rPr dirty="0" sz="2600" spc="-9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600" spc="-420">
                <a:solidFill>
                  <a:srgbClr val="3A3838"/>
                </a:solidFill>
                <a:latin typeface="Arial"/>
                <a:cs typeface="Arial"/>
              </a:rPr>
              <a:t>PTC</a:t>
            </a:r>
            <a:r>
              <a:rPr dirty="0" sz="2600" spc="-11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600" spc="-45">
                <a:solidFill>
                  <a:srgbClr val="3A3838"/>
                </a:solidFill>
                <a:latin typeface="Arial"/>
                <a:cs typeface="Arial"/>
              </a:rPr>
              <a:t>portal</a:t>
            </a:r>
            <a:r>
              <a:rPr dirty="0" sz="2600" spc="-9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3A3838"/>
                </a:solidFill>
                <a:latin typeface="Arial"/>
                <a:cs typeface="Arial"/>
              </a:rPr>
              <a:t>to</a:t>
            </a:r>
            <a:r>
              <a:rPr dirty="0" sz="2600" spc="-9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600" spc="-90">
                <a:solidFill>
                  <a:srgbClr val="3A3838"/>
                </a:solidFill>
                <a:latin typeface="Arial"/>
                <a:cs typeface="Arial"/>
              </a:rPr>
              <a:t>get</a:t>
            </a:r>
            <a:r>
              <a:rPr dirty="0" sz="2600" spc="-8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600" spc="-90">
                <a:solidFill>
                  <a:srgbClr val="3A3838"/>
                </a:solidFill>
                <a:latin typeface="Arial"/>
                <a:cs typeface="Arial"/>
              </a:rPr>
              <a:t>unique</a:t>
            </a:r>
            <a:r>
              <a:rPr dirty="0" sz="2600" spc="-8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600" spc="-50">
                <a:solidFill>
                  <a:srgbClr val="3A3838"/>
                </a:solidFill>
                <a:latin typeface="Arial"/>
                <a:cs typeface="Arial"/>
              </a:rPr>
              <a:t>code</a:t>
            </a:r>
            <a:endParaRPr sz="2600">
              <a:latin typeface="Arial"/>
              <a:cs typeface="Arial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2209800" y="3194304"/>
            <a:ext cx="4023360" cy="2494915"/>
            <a:chOff x="2209800" y="3194304"/>
            <a:chExt cx="4023360" cy="2494915"/>
          </a:xfrm>
        </p:grpSpPr>
        <p:sp>
          <p:nvSpPr>
            <p:cNvPr id="10" name="object 10" descr=""/>
            <p:cNvSpPr/>
            <p:nvPr/>
          </p:nvSpPr>
          <p:spPr>
            <a:xfrm>
              <a:off x="2209800" y="3194304"/>
              <a:ext cx="3420110" cy="748665"/>
            </a:xfrm>
            <a:custGeom>
              <a:avLst/>
              <a:gdLst/>
              <a:ahLst/>
              <a:cxnLst/>
              <a:rect l="l" t="t" r="r" b="b"/>
              <a:pathLst>
                <a:path w="3420110" h="748664">
                  <a:moveTo>
                    <a:pt x="3345053" y="0"/>
                  </a:moveTo>
                  <a:lnTo>
                    <a:pt x="74549" y="0"/>
                  </a:lnTo>
                  <a:lnTo>
                    <a:pt x="45594" y="5899"/>
                  </a:lnTo>
                  <a:lnTo>
                    <a:pt x="21891" y="21955"/>
                  </a:lnTo>
                  <a:lnTo>
                    <a:pt x="5879" y="45702"/>
                  </a:lnTo>
                  <a:lnTo>
                    <a:pt x="0" y="74675"/>
                  </a:lnTo>
                  <a:lnTo>
                    <a:pt x="0" y="673608"/>
                  </a:lnTo>
                  <a:lnTo>
                    <a:pt x="5879" y="702708"/>
                  </a:lnTo>
                  <a:lnTo>
                    <a:pt x="21891" y="726487"/>
                  </a:lnTo>
                  <a:lnTo>
                    <a:pt x="45594" y="742527"/>
                  </a:lnTo>
                  <a:lnTo>
                    <a:pt x="74549" y="748411"/>
                  </a:lnTo>
                  <a:lnTo>
                    <a:pt x="3345053" y="748411"/>
                  </a:lnTo>
                  <a:lnTo>
                    <a:pt x="3374153" y="742527"/>
                  </a:lnTo>
                  <a:lnTo>
                    <a:pt x="3397932" y="726487"/>
                  </a:lnTo>
                  <a:lnTo>
                    <a:pt x="3413972" y="702708"/>
                  </a:lnTo>
                  <a:lnTo>
                    <a:pt x="3419855" y="673608"/>
                  </a:lnTo>
                  <a:lnTo>
                    <a:pt x="3419855" y="74675"/>
                  </a:lnTo>
                  <a:lnTo>
                    <a:pt x="3413972" y="45702"/>
                  </a:lnTo>
                  <a:lnTo>
                    <a:pt x="3397932" y="21955"/>
                  </a:lnTo>
                  <a:lnTo>
                    <a:pt x="3374153" y="5899"/>
                  </a:lnTo>
                  <a:lnTo>
                    <a:pt x="3345053" y="0"/>
                  </a:lnTo>
                  <a:close/>
                </a:path>
              </a:pathLst>
            </a:custGeom>
            <a:solidFill>
              <a:srgbClr val="2E2F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2511552" y="4067682"/>
              <a:ext cx="3721735" cy="1621790"/>
            </a:xfrm>
            <a:custGeom>
              <a:avLst/>
              <a:gdLst/>
              <a:ahLst/>
              <a:cxnLst/>
              <a:rect l="l" t="t" r="r" b="b"/>
              <a:pathLst>
                <a:path w="3721735" h="1621789">
                  <a:moveTo>
                    <a:pt x="3419729" y="74676"/>
                  </a:moveTo>
                  <a:lnTo>
                    <a:pt x="3413849" y="45656"/>
                  </a:lnTo>
                  <a:lnTo>
                    <a:pt x="3397834" y="21907"/>
                  </a:lnTo>
                  <a:lnTo>
                    <a:pt x="3374123" y="5892"/>
                  </a:lnTo>
                  <a:lnTo>
                    <a:pt x="3345180" y="0"/>
                  </a:lnTo>
                  <a:lnTo>
                    <a:pt x="74676" y="0"/>
                  </a:lnTo>
                  <a:lnTo>
                    <a:pt x="45593" y="5892"/>
                  </a:lnTo>
                  <a:lnTo>
                    <a:pt x="21856" y="21920"/>
                  </a:lnTo>
                  <a:lnTo>
                    <a:pt x="5854" y="45656"/>
                  </a:lnTo>
                  <a:lnTo>
                    <a:pt x="0" y="74676"/>
                  </a:lnTo>
                  <a:lnTo>
                    <a:pt x="0" y="673608"/>
                  </a:lnTo>
                  <a:lnTo>
                    <a:pt x="5854" y="702564"/>
                  </a:lnTo>
                  <a:lnTo>
                    <a:pt x="21856" y="726274"/>
                  </a:lnTo>
                  <a:lnTo>
                    <a:pt x="45593" y="742289"/>
                  </a:lnTo>
                  <a:lnTo>
                    <a:pt x="74676" y="748157"/>
                  </a:lnTo>
                  <a:lnTo>
                    <a:pt x="3345180" y="748157"/>
                  </a:lnTo>
                  <a:lnTo>
                    <a:pt x="3374123" y="742289"/>
                  </a:lnTo>
                  <a:lnTo>
                    <a:pt x="3397834" y="726274"/>
                  </a:lnTo>
                  <a:lnTo>
                    <a:pt x="3413849" y="702564"/>
                  </a:lnTo>
                  <a:lnTo>
                    <a:pt x="3419729" y="673608"/>
                  </a:lnTo>
                  <a:lnTo>
                    <a:pt x="3419729" y="74676"/>
                  </a:lnTo>
                  <a:close/>
                </a:path>
                <a:path w="3721735" h="1621789">
                  <a:moveTo>
                    <a:pt x="3721608" y="947928"/>
                  </a:moveTo>
                  <a:lnTo>
                    <a:pt x="3715715" y="918832"/>
                  </a:lnTo>
                  <a:lnTo>
                    <a:pt x="3699700" y="895057"/>
                  </a:lnTo>
                  <a:lnTo>
                    <a:pt x="3675951" y="879017"/>
                  </a:lnTo>
                  <a:lnTo>
                    <a:pt x="3646932" y="873125"/>
                  </a:lnTo>
                  <a:lnTo>
                    <a:pt x="376301" y="873125"/>
                  </a:lnTo>
                  <a:lnTo>
                    <a:pt x="347319" y="879017"/>
                  </a:lnTo>
                  <a:lnTo>
                    <a:pt x="323570" y="895057"/>
                  </a:lnTo>
                  <a:lnTo>
                    <a:pt x="307517" y="918832"/>
                  </a:lnTo>
                  <a:lnTo>
                    <a:pt x="301625" y="947928"/>
                  </a:lnTo>
                  <a:lnTo>
                    <a:pt x="301625" y="1545336"/>
                  </a:lnTo>
                  <a:lnTo>
                    <a:pt x="307517" y="1575244"/>
                  </a:lnTo>
                  <a:lnTo>
                    <a:pt x="323570" y="1599438"/>
                  </a:lnTo>
                  <a:lnTo>
                    <a:pt x="347319" y="1615630"/>
                  </a:lnTo>
                  <a:lnTo>
                    <a:pt x="376301" y="1621536"/>
                  </a:lnTo>
                  <a:lnTo>
                    <a:pt x="3646932" y="1621536"/>
                  </a:lnTo>
                  <a:lnTo>
                    <a:pt x="3675951" y="1615643"/>
                  </a:lnTo>
                  <a:lnTo>
                    <a:pt x="3699700" y="1599450"/>
                  </a:lnTo>
                  <a:lnTo>
                    <a:pt x="3715715" y="1575257"/>
                  </a:lnTo>
                  <a:lnTo>
                    <a:pt x="3721608" y="1545336"/>
                  </a:lnTo>
                  <a:lnTo>
                    <a:pt x="3721608" y="947928"/>
                  </a:lnTo>
                  <a:close/>
                </a:path>
              </a:pathLst>
            </a:custGeom>
            <a:solidFill>
              <a:srgbClr val="2E2F8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2282317" y="3290061"/>
            <a:ext cx="3016885" cy="2252980"/>
          </a:xfrm>
          <a:prstGeom prst="rect">
            <a:avLst/>
          </a:prstGeom>
        </p:spPr>
        <p:txBody>
          <a:bodyPr wrap="square" lIns="0" tIns="38735" rIns="0" bIns="0" rtlCol="0" vert="horz">
            <a:spAutoFit/>
          </a:bodyPr>
          <a:lstStyle/>
          <a:p>
            <a:pPr marL="12700" marR="594360">
              <a:lnSpc>
                <a:spcPts val="1810"/>
              </a:lnSpc>
              <a:spcBef>
                <a:spcPts val="305"/>
              </a:spcBef>
            </a:pPr>
            <a:r>
              <a:rPr dirty="0" sz="1650" spc="-95">
                <a:solidFill>
                  <a:srgbClr val="FFFFFF"/>
                </a:solidFill>
                <a:latin typeface="Arial"/>
                <a:cs typeface="Arial"/>
              </a:rPr>
              <a:t>State</a:t>
            </a:r>
            <a:r>
              <a:rPr dirty="0" sz="165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 spc="-95">
                <a:solidFill>
                  <a:srgbClr val="FFFFFF"/>
                </a:solidFill>
                <a:latin typeface="Arial"/>
                <a:cs typeface="Arial"/>
              </a:rPr>
              <a:t>logs</a:t>
            </a:r>
            <a:r>
              <a:rPr dirty="0" sz="165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 spc="-3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65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5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 spc="-275">
                <a:solidFill>
                  <a:srgbClr val="FFFFFF"/>
                </a:solidFill>
                <a:latin typeface="Arial"/>
                <a:cs typeface="Arial"/>
              </a:rPr>
              <a:t>PTC</a:t>
            </a:r>
            <a:r>
              <a:rPr dirty="0" sz="165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 spc="-25">
                <a:solidFill>
                  <a:srgbClr val="FFFFFF"/>
                </a:solidFill>
                <a:latin typeface="Arial"/>
                <a:cs typeface="Arial"/>
              </a:rPr>
              <a:t>portal</a:t>
            </a:r>
            <a:r>
              <a:rPr dirty="0" sz="165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 spc="-25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1650" spc="-65">
                <a:solidFill>
                  <a:srgbClr val="FFFFFF"/>
                </a:solidFill>
                <a:latin typeface="Arial"/>
                <a:cs typeface="Arial"/>
              </a:rPr>
              <a:t>get</a:t>
            </a:r>
            <a:r>
              <a:rPr dirty="0" sz="165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 spc="-55">
                <a:solidFill>
                  <a:srgbClr val="FFFFFF"/>
                </a:solidFill>
                <a:latin typeface="Arial"/>
                <a:cs typeface="Arial"/>
              </a:rPr>
              <a:t>unique</a:t>
            </a:r>
            <a:r>
              <a:rPr dirty="0" sz="165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 spc="-20">
                <a:solidFill>
                  <a:srgbClr val="FFFFFF"/>
                </a:solidFill>
                <a:latin typeface="Arial"/>
                <a:cs typeface="Arial"/>
              </a:rPr>
              <a:t>code</a:t>
            </a:r>
            <a:endParaRPr sz="16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600">
              <a:latin typeface="Arial"/>
              <a:cs typeface="Arial"/>
            </a:endParaRPr>
          </a:p>
          <a:p>
            <a:pPr marL="314325" marR="459740">
              <a:lnSpc>
                <a:spcPts val="1810"/>
              </a:lnSpc>
              <a:spcBef>
                <a:spcPts val="1415"/>
              </a:spcBef>
            </a:pPr>
            <a:r>
              <a:rPr dirty="0" sz="1650" spc="-95">
                <a:solidFill>
                  <a:srgbClr val="FFFFFF"/>
                </a:solidFill>
                <a:latin typeface="Arial"/>
                <a:cs typeface="Arial"/>
              </a:rPr>
              <a:t>State</a:t>
            </a:r>
            <a:r>
              <a:rPr dirty="0" sz="165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 spc="-105">
                <a:solidFill>
                  <a:srgbClr val="FFFFFF"/>
                </a:solidFill>
                <a:latin typeface="Arial"/>
                <a:cs typeface="Arial"/>
              </a:rPr>
              <a:t>gives</a:t>
            </a:r>
            <a:r>
              <a:rPr dirty="0" sz="165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 spc="-60">
                <a:solidFill>
                  <a:srgbClr val="FFFFFF"/>
                </a:solidFill>
                <a:latin typeface="Arial"/>
                <a:cs typeface="Arial"/>
              </a:rPr>
              <a:t>unique</a:t>
            </a:r>
            <a:r>
              <a:rPr dirty="0" sz="165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 spc="-95">
                <a:solidFill>
                  <a:srgbClr val="FFFFFF"/>
                </a:solidFill>
                <a:latin typeface="Arial"/>
                <a:cs typeface="Arial"/>
              </a:rPr>
              <a:t>code</a:t>
            </a:r>
            <a:r>
              <a:rPr dirty="0" sz="165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 spc="-25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1650" spc="-10">
                <a:solidFill>
                  <a:srgbClr val="FFFFFF"/>
                </a:solidFill>
                <a:latin typeface="Arial"/>
                <a:cs typeface="Arial"/>
              </a:rPr>
              <a:t>candidate</a:t>
            </a:r>
            <a:endParaRPr sz="16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600">
              <a:latin typeface="Arial"/>
              <a:cs typeface="Arial"/>
            </a:endParaRPr>
          </a:p>
          <a:p>
            <a:pPr marL="615950" marR="5080">
              <a:lnSpc>
                <a:spcPts val="1810"/>
              </a:lnSpc>
              <a:spcBef>
                <a:spcPts val="1405"/>
              </a:spcBef>
            </a:pPr>
            <a:r>
              <a:rPr dirty="0" sz="1650" spc="-90">
                <a:solidFill>
                  <a:srgbClr val="FFFFFF"/>
                </a:solidFill>
                <a:latin typeface="Arial"/>
                <a:cs typeface="Arial"/>
              </a:rPr>
              <a:t>Candidate</a:t>
            </a:r>
            <a:r>
              <a:rPr dirty="0" sz="165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 spc="-135">
                <a:solidFill>
                  <a:srgbClr val="FFFFFF"/>
                </a:solidFill>
                <a:latin typeface="Arial"/>
                <a:cs typeface="Arial"/>
              </a:rPr>
              <a:t>uses</a:t>
            </a:r>
            <a:r>
              <a:rPr dirty="0" sz="165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 spc="-55">
                <a:solidFill>
                  <a:srgbClr val="FFFFFF"/>
                </a:solidFill>
                <a:latin typeface="Arial"/>
                <a:cs typeface="Arial"/>
              </a:rPr>
              <a:t>unique</a:t>
            </a:r>
            <a:r>
              <a:rPr dirty="0" sz="165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 spc="-65">
                <a:solidFill>
                  <a:srgbClr val="FFFFFF"/>
                </a:solidFill>
                <a:latin typeface="Arial"/>
                <a:cs typeface="Arial"/>
              </a:rPr>
              <a:t>code </a:t>
            </a:r>
            <a:r>
              <a:rPr dirty="0" sz="1650" spc="-50">
                <a:solidFill>
                  <a:srgbClr val="FFFFFF"/>
                </a:solidFill>
                <a:latin typeface="Arial"/>
                <a:cs typeface="Arial"/>
              </a:rPr>
              <a:t>during</a:t>
            </a:r>
            <a:r>
              <a:rPr dirty="0" sz="165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 spc="-120">
                <a:solidFill>
                  <a:srgbClr val="FFFFFF"/>
                </a:solidFill>
                <a:latin typeface="Arial"/>
                <a:cs typeface="Arial"/>
              </a:rPr>
              <a:t>exam</a:t>
            </a:r>
            <a:r>
              <a:rPr dirty="0" sz="165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 spc="-10">
                <a:solidFill>
                  <a:srgbClr val="FFFFFF"/>
                </a:solidFill>
                <a:latin typeface="Arial"/>
                <a:cs typeface="Arial"/>
              </a:rPr>
              <a:t>application</a:t>
            </a:r>
            <a:endParaRPr sz="1650">
              <a:latin typeface="Arial"/>
              <a:cs typeface="Arial"/>
            </a:endParaRPr>
          </a:p>
        </p:txBody>
      </p:sp>
      <p:grpSp>
        <p:nvGrpSpPr>
          <p:cNvPr id="13" name="object 13" descr=""/>
          <p:cNvGrpSpPr/>
          <p:nvPr/>
        </p:nvGrpSpPr>
        <p:grpSpPr>
          <a:xfrm>
            <a:off x="5125186" y="3752126"/>
            <a:ext cx="823594" cy="1374775"/>
            <a:chOff x="5125186" y="3752126"/>
            <a:chExt cx="823594" cy="1374775"/>
          </a:xfrm>
        </p:grpSpPr>
        <p:pic>
          <p:nvPicPr>
            <p:cNvPr id="14" name="object 1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25186" y="3752126"/>
              <a:ext cx="524268" cy="505955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25427" y="4620780"/>
              <a:ext cx="522732" cy="505955"/>
            </a:xfrm>
            <a:prstGeom prst="rect">
              <a:avLst/>
            </a:prstGeom>
          </p:spPr>
        </p:pic>
      </p:grpSp>
      <p:pic>
        <p:nvPicPr>
          <p:cNvPr id="16" name="object 1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36523" y="1499616"/>
            <a:ext cx="2135136" cy="1421891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9167555" y="5877637"/>
            <a:ext cx="563245" cy="461645"/>
            <a:chOff x="9167555" y="5877637"/>
            <a:chExt cx="563245" cy="461645"/>
          </a:xfrm>
        </p:grpSpPr>
        <p:sp>
          <p:nvSpPr>
            <p:cNvPr id="3" name="object 3" descr=""/>
            <p:cNvSpPr/>
            <p:nvPr/>
          </p:nvSpPr>
          <p:spPr>
            <a:xfrm>
              <a:off x="9167546" y="5877648"/>
              <a:ext cx="563245" cy="461645"/>
            </a:xfrm>
            <a:custGeom>
              <a:avLst/>
              <a:gdLst/>
              <a:ahLst/>
              <a:cxnLst/>
              <a:rect l="l" t="t" r="r" b="b"/>
              <a:pathLst>
                <a:path w="563245" h="461645">
                  <a:moveTo>
                    <a:pt x="328371" y="302298"/>
                  </a:moveTo>
                  <a:lnTo>
                    <a:pt x="276275" y="287413"/>
                  </a:lnTo>
                  <a:lnTo>
                    <a:pt x="231470" y="267792"/>
                  </a:lnTo>
                  <a:lnTo>
                    <a:pt x="193230" y="243281"/>
                  </a:lnTo>
                  <a:lnTo>
                    <a:pt x="160832" y="213702"/>
                  </a:lnTo>
                  <a:lnTo>
                    <a:pt x="133578" y="178904"/>
                  </a:lnTo>
                  <a:lnTo>
                    <a:pt x="110744" y="138734"/>
                  </a:lnTo>
                  <a:lnTo>
                    <a:pt x="91630" y="93002"/>
                  </a:lnTo>
                  <a:lnTo>
                    <a:pt x="75514" y="41567"/>
                  </a:lnTo>
                  <a:lnTo>
                    <a:pt x="58051" y="9359"/>
                  </a:lnTo>
                  <a:lnTo>
                    <a:pt x="34620" y="0"/>
                  </a:lnTo>
                  <a:lnTo>
                    <a:pt x="12763" y="9944"/>
                  </a:lnTo>
                  <a:lnTo>
                    <a:pt x="0" y="35687"/>
                  </a:lnTo>
                  <a:lnTo>
                    <a:pt x="3886" y="73698"/>
                  </a:lnTo>
                  <a:lnTo>
                    <a:pt x="23507" y="120446"/>
                  </a:lnTo>
                  <a:lnTo>
                    <a:pt x="47777" y="161328"/>
                  </a:lnTo>
                  <a:lnTo>
                    <a:pt x="76466" y="196583"/>
                  </a:lnTo>
                  <a:lnTo>
                    <a:pt x="109334" y="226428"/>
                  </a:lnTo>
                  <a:lnTo>
                    <a:pt x="146151" y="251091"/>
                  </a:lnTo>
                  <a:lnTo>
                    <a:pt x="186690" y="270776"/>
                  </a:lnTo>
                  <a:lnTo>
                    <a:pt x="230733" y="285737"/>
                  </a:lnTo>
                  <a:lnTo>
                    <a:pt x="278028" y="296164"/>
                  </a:lnTo>
                  <a:lnTo>
                    <a:pt x="328371" y="302298"/>
                  </a:lnTo>
                  <a:close/>
                </a:path>
                <a:path w="563245" h="461645">
                  <a:moveTo>
                    <a:pt x="389331" y="300774"/>
                  </a:moveTo>
                  <a:lnTo>
                    <a:pt x="336689" y="316890"/>
                  </a:lnTo>
                  <a:lnTo>
                    <a:pt x="287845" y="323634"/>
                  </a:lnTo>
                  <a:lnTo>
                    <a:pt x="241947" y="321360"/>
                  </a:lnTo>
                  <a:lnTo>
                    <a:pt x="198158" y="310426"/>
                  </a:lnTo>
                  <a:lnTo>
                    <a:pt x="155613" y="291160"/>
                  </a:lnTo>
                  <a:lnTo>
                    <a:pt x="113487" y="263906"/>
                  </a:lnTo>
                  <a:lnTo>
                    <a:pt x="70942" y="229019"/>
                  </a:lnTo>
                  <a:lnTo>
                    <a:pt x="34912" y="213042"/>
                  </a:lnTo>
                  <a:lnTo>
                    <a:pt x="11785" y="225640"/>
                  </a:lnTo>
                  <a:lnTo>
                    <a:pt x="8712" y="254800"/>
                  </a:lnTo>
                  <a:lnTo>
                    <a:pt x="32842" y="288455"/>
                  </a:lnTo>
                  <a:lnTo>
                    <a:pt x="75069" y="317207"/>
                  </a:lnTo>
                  <a:lnTo>
                    <a:pt x="118287" y="337350"/>
                  </a:lnTo>
                  <a:lnTo>
                    <a:pt x="162356" y="349313"/>
                  </a:lnTo>
                  <a:lnTo>
                    <a:pt x="207086" y="353479"/>
                  </a:lnTo>
                  <a:lnTo>
                    <a:pt x="252310" y="350304"/>
                  </a:lnTo>
                  <a:lnTo>
                    <a:pt x="297865" y="340182"/>
                  </a:lnTo>
                  <a:lnTo>
                    <a:pt x="343598" y="323532"/>
                  </a:lnTo>
                  <a:lnTo>
                    <a:pt x="389331" y="300774"/>
                  </a:lnTo>
                  <a:close/>
                </a:path>
                <a:path w="563245" h="461645">
                  <a:moveTo>
                    <a:pt x="462610" y="248831"/>
                  </a:moveTo>
                  <a:lnTo>
                    <a:pt x="432854" y="289179"/>
                  </a:lnTo>
                  <a:lnTo>
                    <a:pt x="400837" y="320560"/>
                  </a:lnTo>
                  <a:lnTo>
                    <a:pt x="366141" y="343725"/>
                  </a:lnTo>
                  <a:lnTo>
                    <a:pt x="328383" y="359435"/>
                  </a:lnTo>
                  <a:lnTo>
                    <a:pt x="287147" y="368427"/>
                  </a:lnTo>
                  <a:lnTo>
                    <a:pt x="242062" y="371436"/>
                  </a:lnTo>
                  <a:lnTo>
                    <a:pt x="192735" y="369227"/>
                  </a:lnTo>
                  <a:lnTo>
                    <a:pt x="157708" y="376237"/>
                  </a:lnTo>
                  <a:lnTo>
                    <a:pt x="147497" y="397827"/>
                  </a:lnTo>
                  <a:lnTo>
                    <a:pt x="160705" y="421144"/>
                  </a:lnTo>
                  <a:lnTo>
                    <a:pt x="195910" y="433362"/>
                  </a:lnTo>
                  <a:lnTo>
                    <a:pt x="248653" y="430187"/>
                  </a:lnTo>
                  <a:lnTo>
                    <a:pt x="296075" y="418376"/>
                  </a:lnTo>
                  <a:lnTo>
                    <a:pt x="338416" y="398487"/>
                  </a:lnTo>
                  <a:lnTo>
                    <a:pt x="375970" y="371055"/>
                  </a:lnTo>
                  <a:lnTo>
                    <a:pt x="409003" y="336600"/>
                  </a:lnTo>
                  <a:lnTo>
                    <a:pt x="437794" y="295694"/>
                  </a:lnTo>
                  <a:lnTo>
                    <a:pt x="462610" y="248831"/>
                  </a:lnTo>
                  <a:close/>
                </a:path>
                <a:path w="563245" h="461645">
                  <a:moveTo>
                    <a:pt x="491439" y="271856"/>
                  </a:moveTo>
                  <a:lnTo>
                    <a:pt x="488137" y="220408"/>
                  </a:lnTo>
                  <a:lnTo>
                    <a:pt x="476199" y="166662"/>
                  </a:lnTo>
                  <a:lnTo>
                    <a:pt x="479272" y="218109"/>
                  </a:lnTo>
                  <a:lnTo>
                    <a:pt x="473405" y="263550"/>
                  </a:lnTo>
                  <a:lnTo>
                    <a:pt x="458724" y="304101"/>
                  </a:lnTo>
                  <a:lnTo>
                    <a:pt x="435419" y="340842"/>
                  </a:lnTo>
                  <a:lnTo>
                    <a:pt x="403644" y="374891"/>
                  </a:lnTo>
                  <a:lnTo>
                    <a:pt x="363550" y="407327"/>
                  </a:lnTo>
                  <a:lnTo>
                    <a:pt x="343789" y="432841"/>
                  </a:lnTo>
                  <a:lnTo>
                    <a:pt x="349592" y="453644"/>
                  </a:lnTo>
                  <a:lnTo>
                    <a:pt x="372275" y="461606"/>
                  </a:lnTo>
                  <a:lnTo>
                    <a:pt x="403174" y="448602"/>
                  </a:lnTo>
                  <a:lnTo>
                    <a:pt x="441972" y="409359"/>
                  </a:lnTo>
                  <a:lnTo>
                    <a:pt x="469112" y="366623"/>
                  </a:lnTo>
                  <a:lnTo>
                    <a:pt x="485355" y="320687"/>
                  </a:lnTo>
                  <a:lnTo>
                    <a:pt x="491439" y="271856"/>
                  </a:lnTo>
                  <a:close/>
                </a:path>
                <a:path w="563245" h="461645">
                  <a:moveTo>
                    <a:pt x="563194" y="298335"/>
                  </a:moveTo>
                  <a:lnTo>
                    <a:pt x="556082" y="253187"/>
                  </a:lnTo>
                  <a:lnTo>
                    <a:pt x="539572" y="212255"/>
                  </a:lnTo>
                  <a:lnTo>
                    <a:pt x="514426" y="175399"/>
                  </a:lnTo>
                  <a:lnTo>
                    <a:pt x="481406" y="142443"/>
                  </a:lnTo>
                  <a:lnTo>
                    <a:pt x="441274" y="113195"/>
                  </a:lnTo>
                  <a:lnTo>
                    <a:pt x="480072" y="153111"/>
                  </a:lnTo>
                  <a:lnTo>
                    <a:pt x="504494" y="195008"/>
                  </a:lnTo>
                  <a:lnTo>
                    <a:pt x="516204" y="240131"/>
                  </a:lnTo>
                  <a:lnTo>
                    <a:pt x="516877" y="289712"/>
                  </a:lnTo>
                  <a:lnTo>
                    <a:pt x="508203" y="344970"/>
                  </a:lnTo>
                  <a:lnTo>
                    <a:pt x="510717" y="373507"/>
                  </a:lnTo>
                  <a:lnTo>
                    <a:pt x="527265" y="383578"/>
                  </a:lnTo>
                  <a:lnTo>
                    <a:pt x="547255" y="375081"/>
                  </a:lnTo>
                  <a:lnTo>
                    <a:pt x="560146" y="347891"/>
                  </a:lnTo>
                  <a:lnTo>
                    <a:pt x="563194" y="298335"/>
                  </a:lnTo>
                  <a:close/>
                </a:path>
              </a:pathLst>
            </a:custGeom>
            <a:solidFill>
              <a:srgbClr val="29863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59341" y="6006211"/>
              <a:ext cx="134111" cy="134112"/>
            </a:xfrm>
            <a:prstGeom prst="rect">
              <a:avLst/>
            </a:prstGeom>
          </p:spPr>
        </p:pic>
      </p:grpSp>
      <p:sp>
        <p:nvSpPr>
          <p:cNvPr id="5" name="object 5" descr=""/>
          <p:cNvSpPr/>
          <p:nvPr/>
        </p:nvSpPr>
        <p:spPr>
          <a:xfrm>
            <a:off x="0" y="6493890"/>
            <a:ext cx="10058400" cy="222885"/>
          </a:xfrm>
          <a:custGeom>
            <a:avLst/>
            <a:gdLst/>
            <a:ahLst/>
            <a:cxnLst/>
            <a:rect l="l" t="t" r="r" b="b"/>
            <a:pathLst>
              <a:path w="10058400" h="222884">
                <a:moveTo>
                  <a:pt x="10058400" y="0"/>
                </a:moveTo>
                <a:lnTo>
                  <a:pt x="0" y="0"/>
                </a:lnTo>
                <a:lnTo>
                  <a:pt x="0" y="222377"/>
                </a:lnTo>
                <a:lnTo>
                  <a:pt x="10058400" y="222377"/>
                </a:lnTo>
                <a:lnTo>
                  <a:pt x="10058400" y="0"/>
                </a:lnTo>
                <a:close/>
              </a:path>
            </a:pathLst>
          </a:custGeom>
          <a:solidFill>
            <a:srgbClr val="2E2F8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0" y="1369594"/>
            <a:ext cx="440690" cy="734695"/>
          </a:xfrm>
          <a:custGeom>
            <a:avLst/>
            <a:gdLst/>
            <a:ahLst/>
            <a:cxnLst/>
            <a:rect l="l" t="t" r="r" b="b"/>
            <a:pathLst>
              <a:path w="440690" h="734694">
                <a:moveTo>
                  <a:pt x="0" y="0"/>
                </a:moveTo>
                <a:lnTo>
                  <a:pt x="0" y="734177"/>
                </a:lnTo>
                <a:lnTo>
                  <a:pt x="440309" y="367892"/>
                </a:lnTo>
                <a:lnTo>
                  <a:pt x="0" y="0"/>
                </a:lnTo>
                <a:close/>
              </a:path>
            </a:pathLst>
          </a:custGeom>
          <a:solidFill>
            <a:srgbClr val="1285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0795">
              <a:lnSpc>
                <a:spcPct val="100000"/>
              </a:lnSpc>
              <a:spcBef>
                <a:spcPts val="110"/>
              </a:spcBef>
            </a:pPr>
            <a:r>
              <a:rPr dirty="0" spc="-340"/>
              <a:t>State</a:t>
            </a:r>
            <a:r>
              <a:rPr dirty="0" spc="-420"/>
              <a:t> </a:t>
            </a:r>
            <a:r>
              <a:rPr dirty="0" spc="-375"/>
              <a:t>Summary</a:t>
            </a:r>
            <a:r>
              <a:rPr dirty="0" spc="-440"/>
              <a:t> </a:t>
            </a:r>
            <a:r>
              <a:rPr dirty="0" spc="-305"/>
              <a:t>Report</a:t>
            </a:r>
          </a:p>
        </p:txBody>
      </p:sp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58784" y="2077211"/>
            <a:ext cx="4117974" cy="2825496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0795">
              <a:lnSpc>
                <a:spcPct val="100000"/>
              </a:lnSpc>
              <a:spcBef>
                <a:spcPts val="110"/>
              </a:spcBef>
            </a:pPr>
            <a:r>
              <a:rPr dirty="0" spc="-325"/>
              <a:t>Questions</a:t>
            </a:r>
            <a:r>
              <a:rPr dirty="0" spc="-425"/>
              <a:t> </a:t>
            </a:r>
            <a:r>
              <a:rPr dirty="0" spc="-225"/>
              <a:t>about</a:t>
            </a:r>
            <a:r>
              <a:rPr dirty="0" spc="-420"/>
              <a:t> </a:t>
            </a:r>
            <a:r>
              <a:rPr dirty="0" spc="-345"/>
              <a:t>Reports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53744" y="2494533"/>
            <a:ext cx="8496935" cy="2247265"/>
          </a:xfrm>
          <a:prstGeom prst="rect">
            <a:avLst/>
          </a:prstGeom>
        </p:spPr>
        <p:txBody>
          <a:bodyPr wrap="square" lIns="0" tIns="91440" rIns="0" bIns="0" rtlCol="0" vert="horz">
            <a:spAutoFit/>
          </a:bodyPr>
          <a:lstStyle/>
          <a:p>
            <a:pPr marL="201295" marR="5080" indent="-189230">
              <a:lnSpc>
                <a:spcPct val="81300"/>
              </a:lnSpc>
              <a:spcBef>
                <a:spcPts val="720"/>
              </a:spcBef>
              <a:buChar char="•"/>
              <a:tabLst>
                <a:tab pos="201930" algn="l"/>
              </a:tabLst>
            </a:pPr>
            <a:r>
              <a:rPr dirty="0" sz="2600" spc="-114">
                <a:solidFill>
                  <a:srgbClr val="3A3838"/>
                </a:solidFill>
                <a:latin typeface="Arial"/>
                <a:cs typeface="Arial"/>
              </a:rPr>
              <a:t>Contact </a:t>
            </a:r>
            <a:r>
              <a:rPr dirty="0" sz="2600" spc="-420">
                <a:solidFill>
                  <a:srgbClr val="3A3838"/>
                </a:solidFill>
                <a:latin typeface="Arial"/>
                <a:cs typeface="Arial"/>
              </a:rPr>
              <a:t>PTC</a:t>
            </a:r>
            <a:r>
              <a:rPr dirty="0" sz="2600" spc="-12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600" spc="-50">
                <a:solidFill>
                  <a:srgbClr val="3A3838"/>
                </a:solidFill>
                <a:latin typeface="Arial"/>
                <a:cs typeface="Arial"/>
              </a:rPr>
              <a:t>directly</a:t>
            </a:r>
            <a:r>
              <a:rPr dirty="0" sz="2600" spc="-114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3A3838"/>
                </a:solidFill>
                <a:latin typeface="Arial"/>
                <a:cs typeface="Arial"/>
              </a:rPr>
              <a:t>with</a:t>
            </a:r>
            <a:r>
              <a:rPr dirty="0" sz="2600" spc="-114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600" spc="-190">
                <a:solidFill>
                  <a:srgbClr val="3A3838"/>
                </a:solidFill>
                <a:latin typeface="Arial"/>
                <a:cs typeface="Arial"/>
              </a:rPr>
              <a:t>issues</a:t>
            </a:r>
            <a:r>
              <a:rPr dirty="0" sz="2600" spc="-114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600" spc="-60">
                <a:solidFill>
                  <a:srgbClr val="3A3838"/>
                </a:solidFill>
                <a:latin typeface="Arial"/>
                <a:cs typeface="Arial"/>
              </a:rPr>
              <a:t>retrieving</a:t>
            </a:r>
            <a:r>
              <a:rPr dirty="0" sz="2600" spc="-114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600" spc="-60">
                <a:solidFill>
                  <a:srgbClr val="3A3838"/>
                </a:solidFill>
                <a:latin typeface="Arial"/>
                <a:cs typeface="Arial"/>
              </a:rPr>
              <a:t>reports</a:t>
            </a:r>
            <a:r>
              <a:rPr dirty="0" sz="2600" spc="-11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600" spc="-20">
                <a:solidFill>
                  <a:srgbClr val="3A3838"/>
                </a:solidFill>
                <a:latin typeface="Arial"/>
                <a:cs typeface="Arial"/>
              </a:rPr>
              <a:t>from</a:t>
            </a:r>
            <a:r>
              <a:rPr dirty="0" sz="2600" spc="-114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600" spc="-10">
                <a:solidFill>
                  <a:srgbClr val="3A3838"/>
                </a:solidFill>
                <a:latin typeface="Arial"/>
                <a:cs typeface="Arial"/>
              </a:rPr>
              <a:t>portal </a:t>
            </a:r>
            <a:r>
              <a:rPr dirty="0" sz="2600">
                <a:solidFill>
                  <a:srgbClr val="3A3838"/>
                </a:solidFill>
                <a:latin typeface="Arial"/>
                <a:cs typeface="Arial"/>
              </a:rPr>
              <a:t>or</a:t>
            </a:r>
            <a:r>
              <a:rPr dirty="0" sz="2600" spc="-11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600" spc="-114">
                <a:solidFill>
                  <a:srgbClr val="3A3838"/>
                </a:solidFill>
                <a:latin typeface="Arial"/>
                <a:cs typeface="Arial"/>
              </a:rPr>
              <a:t>questions</a:t>
            </a:r>
            <a:r>
              <a:rPr dirty="0" sz="2600" spc="-10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600" spc="-70">
                <a:solidFill>
                  <a:srgbClr val="3A3838"/>
                </a:solidFill>
                <a:latin typeface="Arial"/>
                <a:cs typeface="Arial"/>
              </a:rPr>
              <a:t>about</a:t>
            </a:r>
            <a:r>
              <a:rPr dirty="0" sz="2600" spc="-10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600" spc="-85">
                <a:solidFill>
                  <a:srgbClr val="3A3838"/>
                </a:solidFill>
                <a:latin typeface="Arial"/>
                <a:cs typeface="Arial"/>
              </a:rPr>
              <a:t>locating</a:t>
            </a:r>
            <a:r>
              <a:rPr dirty="0" sz="2600" spc="-114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600" spc="-60">
                <a:solidFill>
                  <a:srgbClr val="3A3838"/>
                </a:solidFill>
                <a:latin typeface="Arial"/>
                <a:cs typeface="Arial"/>
              </a:rPr>
              <a:t>reports</a:t>
            </a:r>
            <a:r>
              <a:rPr dirty="0" sz="2600" spc="-114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3A3838"/>
                </a:solidFill>
                <a:latin typeface="Arial"/>
                <a:cs typeface="Arial"/>
              </a:rPr>
              <a:t>for</a:t>
            </a:r>
            <a:r>
              <a:rPr dirty="0" sz="2600" spc="-120">
                <a:solidFill>
                  <a:srgbClr val="3A3838"/>
                </a:solidFill>
                <a:latin typeface="Arial"/>
                <a:cs typeface="Arial"/>
              </a:rPr>
              <a:t> candidates:</a:t>
            </a:r>
            <a:r>
              <a:rPr dirty="0" sz="2600" spc="-10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600" spc="-10">
                <a:solidFill>
                  <a:srgbClr val="3A3838"/>
                </a:solidFill>
                <a:latin typeface="Arial"/>
                <a:cs typeface="Arial"/>
              </a:rPr>
              <a:t>Sherry </a:t>
            </a:r>
            <a:r>
              <a:rPr dirty="0" sz="2600" spc="-95">
                <a:solidFill>
                  <a:srgbClr val="3A3838"/>
                </a:solidFill>
                <a:latin typeface="Arial"/>
                <a:cs typeface="Arial"/>
              </a:rPr>
              <a:t>Frier</a:t>
            </a:r>
            <a:r>
              <a:rPr dirty="0" sz="2600" spc="-7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600" spc="-150">
                <a:solidFill>
                  <a:srgbClr val="3A3838"/>
                </a:solidFill>
                <a:latin typeface="Arial"/>
                <a:cs typeface="Arial"/>
              </a:rPr>
              <a:t>–</a:t>
            </a:r>
            <a:r>
              <a:rPr dirty="0" sz="2600" spc="-8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u="heavy" sz="2600" spc="-105">
                <a:solidFill>
                  <a:srgbClr val="3A3838"/>
                </a:solidFill>
                <a:uFill>
                  <a:solidFill>
                    <a:srgbClr val="3A3838"/>
                  </a:solidFill>
                </a:uFill>
                <a:latin typeface="Arial"/>
                <a:cs typeface="Arial"/>
              </a:rPr>
              <a:t>sfrier@ptcny.com</a:t>
            </a:r>
            <a:r>
              <a:rPr dirty="0" sz="2600" spc="-105">
                <a:solidFill>
                  <a:srgbClr val="3A3838"/>
                </a:solidFill>
                <a:latin typeface="Arial"/>
                <a:cs typeface="Arial"/>
              </a:rPr>
              <a:t>;</a:t>
            </a:r>
            <a:r>
              <a:rPr dirty="0" sz="2600" spc="-7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600" spc="-110">
                <a:solidFill>
                  <a:srgbClr val="3A3838"/>
                </a:solidFill>
                <a:latin typeface="Arial"/>
                <a:cs typeface="Arial"/>
              </a:rPr>
              <a:t>212-356-</a:t>
            </a:r>
            <a:r>
              <a:rPr dirty="0" sz="2600" spc="-20">
                <a:solidFill>
                  <a:srgbClr val="3A3838"/>
                </a:solidFill>
                <a:latin typeface="Arial"/>
                <a:cs typeface="Arial"/>
              </a:rPr>
              <a:t>0661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3A3838"/>
              </a:buClr>
              <a:buFont typeface="Arial"/>
              <a:buChar char="•"/>
            </a:pPr>
            <a:endParaRPr sz="3600">
              <a:latin typeface="Arial"/>
              <a:cs typeface="Arial"/>
            </a:endParaRPr>
          </a:p>
          <a:p>
            <a:pPr marL="201295" marR="1313180" indent="-189230">
              <a:lnSpc>
                <a:spcPts val="2530"/>
              </a:lnSpc>
              <a:spcBef>
                <a:spcPts val="5"/>
              </a:spcBef>
              <a:buChar char="•"/>
              <a:tabLst>
                <a:tab pos="201930" algn="l"/>
              </a:tabLst>
            </a:pPr>
            <a:r>
              <a:rPr dirty="0" sz="2600" spc="-114">
                <a:solidFill>
                  <a:srgbClr val="3A3838"/>
                </a:solidFill>
                <a:latin typeface="Arial"/>
                <a:cs typeface="Arial"/>
              </a:rPr>
              <a:t>Contact</a:t>
            </a:r>
            <a:r>
              <a:rPr dirty="0" sz="2600" spc="-11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600" spc="-140">
                <a:solidFill>
                  <a:srgbClr val="3A3838"/>
                </a:solidFill>
                <a:latin typeface="Arial"/>
                <a:cs typeface="Arial"/>
              </a:rPr>
              <a:t>Sherry</a:t>
            </a:r>
            <a:r>
              <a:rPr dirty="0" sz="2600" spc="-12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600" spc="-140">
                <a:solidFill>
                  <a:srgbClr val="3A3838"/>
                </a:solidFill>
                <a:latin typeface="Arial"/>
                <a:cs typeface="Arial"/>
              </a:rPr>
              <a:t>and</a:t>
            </a:r>
            <a:r>
              <a:rPr dirty="0" sz="2600" spc="-114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600" spc="-185">
                <a:solidFill>
                  <a:srgbClr val="3A3838"/>
                </a:solidFill>
                <a:latin typeface="Arial"/>
                <a:cs typeface="Arial"/>
              </a:rPr>
              <a:t>Lois</a:t>
            </a:r>
            <a:r>
              <a:rPr dirty="0" sz="2600" spc="-11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600" spc="-50">
                <a:solidFill>
                  <a:srgbClr val="3A3838"/>
                </a:solidFill>
                <a:latin typeface="Arial"/>
                <a:cs typeface="Arial"/>
              </a:rPr>
              <a:t>directly</a:t>
            </a:r>
            <a:r>
              <a:rPr dirty="0" sz="2600" spc="-11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3A3838"/>
                </a:solidFill>
                <a:latin typeface="Arial"/>
                <a:cs typeface="Arial"/>
              </a:rPr>
              <a:t>with</a:t>
            </a:r>
            <a:r>
              <a:rPr dirty="0" sz="2600" spc="-114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600" spc="-165">
                <a:solidFill>
                  <a:srgbClr val="3A3838"/>
                </a:solidFill>
                <a:latin typeface="Arial"/>
                <a:cs typeface="Arial"/>
              </a:rPr>
              <a:t>change</a:t>
            </a:r>
            <a:r>
              <a:rPr dirty="0" sz="2600" spc="-9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3A3838"/>
                </a:solidFill>
                <a:latin typeface="Arial"/>
                <a:cs typeface="Arial"/>
              </a:rPr>
              <a:t>of</a:t>
            </a:r>
            <a:r>
              <a:rPr dirty="0" sz="2600" spc="-105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dirty="0" sz="2600" spc="-10">
                <a:solidFill>
                  <a:srgbClr val="3A3838"/>
                </a:solidFill>
                <a:latin typeface="Arial"/>
                <a:cs typeface="Arial"/>
              </a:rPr>
              <a:t>staff information</a:t>
            </a:r>
            <a:endParaRPr sz="26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70032" y="4544580"/>
            <a:ext cx="1767827" cy="1767827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56791" y="3393566"/>
            <a:ext cx="2529205" cy="7042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50" spc="-320">
                <a:solidFill>
                  <a:srgbClr val="767070"/>
                </a:solidFill>
              </a:rPr>
              <a:t>Thank</a:t>
            </a:r>
            <a:r>
              <a:rPr dirty="0" sz="4450" spc="-225">
                <a:solidFill>
                  <a:srgbClr val="767070"/>
                </a:solidFill>
              </a:rPr>
              <a:t> </a:t>
            </a:r>
            <a:r>
              <a:rPr dirty="0" sz="4450" spc="-360">
                <a:solidFill>
                  <a:srgbClr val="767070"/>
                </a:solidFill>
              </a:rPr>
              <a:t>You!</a:t>
            </a:r>
            <a:endParaRPr sz="4450"/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1259" y="1266444"/>
            <a:ext cx="2750832" cy="48159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vgremelsbacker</dc:creator>
  <dc:title>Microsoft PowerPoint - AMFTRB-PTC-AnnualMeeting-2022-FINAL</dc:title>
  <dcterms:created xsi:type="dcterms:W3CDTF">2022-09-21T13:50:23Z</dcterms:created>
  <dcterms:modified xsi:type="dcterms:W3CDTF">2022-09-21T13:50:23Z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2022-09-13T00:00:00Z</vt:filetime>
  </property>
  <property fmtid="{D5CDD505-2E9C-101B-9397-08002B2CF9AE}" pid="3" name="Creator">
    <vt:lpwstr>Microsoft PowerPoint - AMFTRB-PTC-AnnualMeeting-2022-FINAL</vt:lpwstr>
  </property>
  <property fmtid="{D5CDD505-2E9C-101B-9397-08002B2CF9AE}" pid="4" name="LastSaved">
    <vt:filetime>2022-09-21T00:00:00Z</vt:filetime>
  </property>
  <property fmtid="{D5CDD505-2E9C-101B-9397-08002B2CF9AE}" pid="5" name="Producer">
    <vt:lpwstr>Nuance PDF Create</vt:lpwstr>
  </property>
</Properties>
</file>