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72" r:id="rId3"/>
    <p:sldId id="273" r:id="rId4"/>
    <p:sldId id="274" r:id="rId5"/>
    <p:sldId id="27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98"/>
  </p:normalViewPr>
  <p:slideViewPr>
    <p:cSldViewPr snapToGrid="0" snapToObjects="1">
      <p:cViewPr varScale="1">
        <p:scale>
          <a:sx n="130" d="100"/>
          <a:sy n="130" d="100"/>
        </p:scale>
        <p:origin x="348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FF4C4-97D4-564E-8865-56C5C4851095}" type="datetimeFigureOut">
              <a:rPr lang="en-US" smtClean="0"/>
              <a:t>9/9/22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83CBB-BFE3-3245-ABFF-425387577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628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D2048-06F5-F143-8D2E-CB9CF14AE4A7}" type="datetimeFigureOut">
              <a:rPr lang="en-US" smtClean="0"/>
              <a:t>9/9/22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47950-DFA8-E54B-A978-30AAA9A4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526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47950-DFA8-E54B-A978-30AAA9A42B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4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1C61871-F21E-274C-BB3D-EB539101665F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16B8479C-DE4D-1942-89BF-B28EDA6258C3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90DCD5D5-37E9-0F45-8CF2-552B54F20F6C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404FBAEF-7FE8-5D42-8335-1A44A43ACD9D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F15A07AC-11BC-A849-8B04-34892339467A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DC005-7056-1E41-96A2-FEB911240DE5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7833D-9104-B242-89FF-CF5292C82F84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4C7-4527-2040-A1D0-DCDD0FC48C81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91BE-763A-D946-AF70-4C3872F309B0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46567-FD53-F64A-8638-8A2E6C03F553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2BC0-A874-124B-BBFC-16457198FC89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B55F-8262-BB4E-8E1F-D4FEF4302C9B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E475-A0F0-2F4D-9FC8-B84FFD7B5747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CDCCE2EF-ED74-5C40-8907-DD39BABEEDC9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9664-663A-AD4D-AA9A-08A8FC6575AB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5FD46-5812-654B-967A-89924A7F159B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27DA-1FDC-5A43-9EDC-B28574F5251A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57C6-CAF9-7243-BAB2-646601537D9E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6F93737-6B54-AC48-B0C1-E815C104B0B4}" type="datetime1">
              <a:rPr lang="en-US" smtClean="0"/>
              <a:t>9/9/22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Copyright © 2018 Excelsior Advisory Associates LLC. 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79848E23-6884-4A0A-AA34-B482152B53A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steven.peluso@spelusolawoffice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Regulatory Trends</a:t>
            </a:r>
            <a:br>
              <a:rPr lang="en-US" sz="2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Pathways to Licensure Across Jurisdictions</a:t>
            </a:r>
            <a:b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sz="1600" dirty="0">
                <a:effectLst/>
                <a:ea typeface="Times New Roman" panose="02020603050405020304" pitchFamily="18" charset="0"/>
              </a:rPr>
              <a:t>September 13-14, 2022, Louisville, KY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91417" y="1809724"/>
            <a:ext cx="5471583" cy="101566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marL="0" marR="0" algn="r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Association of Marital and Family Therapy Regulatory Boards</a:t>
            </a:r>
          </a:p>
          <a:p>
            <a:pPr marL="0" marR="0" algn="r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36th Annual Meeting of State Delegates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178DDE-B35E-B7E8-E0E3-ED864BB42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6" y="899936"/>
            <a:ext cx="2633472" cy="246888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663879D-D6BF-4D2C-4E55-592E6078D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47" y="4184761"/>
            <a:ext cx="2384532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59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CD555-242E-B6CB-03CE-1B2C06D27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75FAC-D231-52AA-2C16-43E5C0A00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to promote the profession</a:t>
            </a:r>
          </a:p>
          <a:p>
            <a:pPr lvl="1"/>
            <a:r>
              <a:rPr lang="en-US" dirty="0"/>
              <a:t>Although may be aligned</a:t>
            </a:r>
          </a:p>
          <a:p>
            <a:r>
              <a:rPr lang="en-US" dirty="0"/>
              <a:t>What is public protection?</a:t>
            </a:r>
          </a:p>
          <a:p>
            <a:r>
              <a:rPr lang="en-US" dirty="0"/>
              <a:t>Two prongs</a:t>
            </a:r>
          </a:p>
          <a:p>
            <a:pPr lvl="1"/>
            <a:r>
              <a:rPr lang="en-US" dirty="0"/>
              <a:t>Gatekeeper</a:t>
            </a:r>
          </a:p>
          <a:p>
            <a:pPr lvl="1"/>
            <a:r>
              <a:rPr lang="en-US" dirty="0"/>
              <a:t>Accountability</a:t>
            </a:r>
          </a:p>
          <a:p>
            <a:r>
              <a:rPr lang="en-US" dirty="0"/>
              <a:t>Accessibility to mental health services</a:t>
            </a:r>
          </a:p>
          <a:p>
            <a:pPr lvl="1"/>
            <a:r>
              <a:rPr lang="en-US" dirty="0"/>
              <a:t>Is this “protecting the public”?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A3EDE-695E-4FB1-CE12-70A6A0FC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2022 Steven T. Peluso, Esq. 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3BD9D3-57C4-7185-A0E0-EE8093F0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04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CD555-242E-B6CB-03CE-1B2C06D27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Gatekeeper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75FAC-D231-52AA-2C16-43E5C0A00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State by state</a:t>
            </a:r>
          </a:p>
          <a:p>
            <a:r>
              <a:rPr lang="en-US" dirty="0"/>
              <a:t>Mobility Committee nomenclature</a:t>
            </a:r>
          </a:p>
          <a:p>
            <a:r>
              <a:rPr lang="en-US" dirty="0"/>
              <a:t>State compacts</a:t>
            </a:r>
          </a:p>
          <a:p>
            <a:pPr lvl="1"/>
            <a:r>
              <a:rPr lang="en-US" dirty="0"/>
              <a:t>Run by third party</a:t>
            </a:r>
          </a:p>
          <a:p>
            <a:pPr lvl="1"/>
            <a:r>
              <a:rPr lang="en-US" dirty="0"/>
              <a:t>Legislative action</a:t>
            </a:r>
          </a:p>
          <a:p>
            <a:r>
              <a:rPr lang="en-US" dirty="0"/>
              <a:t>Reciprocity</a:t>
            </a:r>
          </a:p>
          <a:p>
            <a:pPr lvl="1"/>
            <a:r>
              <a:rPr lang="en-US" dirty="0"/>
              <a:t>Two way street</a:t>
            </a:r>
          </a:p>
          <a:p>
            <a:pPr lvl="1"/>
            <a:r>
              <a:rPr lang="en-US" dirty="0"/>
              <a:t>Legislative action?</a:t>
            </a:r>
          </a:p>
          <a:p>
            <a:r>
              <a:rPr lang="en-US" dirty="0"/>
              <a:t>Endorsement</a:t>
            </a:r>
          </a:p>
          <a:p>
            <a:pPr lvl="1"/>
            <a:r>
              <a:rPr lang="en-US" dirty="0"/>
              <a:t>One way street</a:t>
            </a:r>
          </a:p>
          <a:p>
            <a:pPr lvl="1"/>
            <a:r>
              <a:rPr lang="en-US" dirty="0"/>
              <a:t>Legislative action?</a:t>
            </a:r>
          </a:p>
          <a:p>
            <a:pPr lvl="1"/>
            <a:r>
              <a:rPr lang="en-US" dirty="0"/>
              <a:t>2017 AMFTRB model policy</a:t>
            </a:r>
          </a:p>
          <a:p>
            <a:r>
              <a:rPr lang="en-US" dirty="0">
                <a:latin typeface="+mj-lt"/>
              </a:rPr>
              <a:t>Universal licensure</a:t>
            </a:r>
          </a:p>
          <a:p>
            <a:pPr lvl="1"/>
            <a:r>
              <a:rPr lang="en-US" dirty="0"/>
              <a:t>Federal licenses – FAA, ATF, USCG, FMSCA (hybrid)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A3EDE-695E-4FB1-CE12-70A6A0FC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2022 Steven T. Peluso, Esq. 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3BD9D3-57C4-7185-A0E0-EE8093F0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7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CD555-242E-B6CB-03CE-1B2C06D27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75FAC-D231-52AA-2C16-43E5C0A00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Investigate bad behavior</a:t>
            </a:r>
          </a:p>
          <a:p>
            <a:r>
              <a:rPr lang="en-US" dirty="0"/>
              <a:t>Institute sanctions</a:t>
            </a:r>
          </a:p>
          <a:p>
            <a:pPr lvl="1"/>
            <a:r>
              <a:rPr lang="en-US" dirty="0"/>
              <a:t>Corrective action</a:t>
            </a:r>
          </a:p>
          <a:p>
            <a:pPr lvl="1"/>
            <a:r>
              <a:rPr lang="en-US" dirty="0"/>
              <a:t>Suspend or revoke license or credential</a:t>
            </a:r>
          </a:p>
          <a:p>
            <a:r>
              <a:rPr lang="en-US" dirty="0"/>
              <a:t>Jurisdiction</a:t>
            </a:r>
          </a:p>
          <a:p>
            <a:pPr lvl="1"/>
            <a:r>
              <a:rPr lang="en-US" dirty="0"/>
              <a:t>Matter</a:t>
            </a:r>
          </a:p>
          <a:p>
            <a:pPr lvl="1"/>
            <a:r>
              <a:rPr lang="en-US" dirty="0"/>
              <a:t>Person</a:t>
            </a:r>
          </a:p>
          <a:p>
            <a:r>
              <a:rPr lang="en-US" dirty="0"/>
              <a:t>Debrief post pandemic</a:t>
            </a:r>
          </a:p>
          <a:p>
            <a:pPr lvl="1"/>
            <a:r>
              <a:rPr lang="en-US" dirty="0"/>
              <a:t>Temporary suspension regimes</a:t>
            </a:r>
          </a:p>
          <a:p>
            <a:pPr lvl="1"/>
            <a:r>
              <a:rPr lang="en-US" dirty="0"/>
              <a:t>Impact on the public?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A3EDE-695E-4FB1-CE12-70A6A0FC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2022 Steven T. Peluso, Esq. 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3BD9D3-57C4-7185-A0E0-EE8093F0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04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269" y="2189655"/>
            <a:ext cx="4336034" cy="39116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The Saint James Building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1133 Broadway, Suite 304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New York, New York 10010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(L)   646.448.4319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(M) 917.270.9083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hlinkClick r:id="rId2"/>
              </a:rPr>
              <a:t>steven.peluso@spelusolawoffice.com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/>
              <a:t>www.spelusolawoffice.com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96CE65-76CE-A84F-9404-54DA9DBCA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48E23-6884-4A0A-AA34-B482152B53AD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60F3C-F2E7-EA4C-ABD1-1F5365718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2022 Steven T. Peluso, Esq.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64274346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1047</TotalTime>
  <Words>238</Words>
  <Application>Microsoft Macintosh PowerPoint</Application>
  <PresentationFormat>On-screen Show (4:3)</PresentationFormat>
  <Paragraphs>63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Calibri Light</vt:lpstr>
      <vt:lpstr>Century Gothic</vt:lpstr>
      <vt:lpstr>Times New Roman</vt:lpstr>
      <vt:lpstr>Wingdings 2</vt:lpstr>
      <vt:lpstr>Plaza</vt:lpstr>
      <vt:lpstr>Regulatory Trends Pathways to Licensure Across Jurisdictions </vt:lpstr>
      <vt:lpstr>Public protection</vt:lpstr>
      <vt:lpstr>Gatekeeper</vt:lpstr>
      <vt:lpstr>Accountability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Peluso</dc:creator>
  <cp:lastModifiedBy>Microsoft Office User</cp:lastModifiedBy>
  <cp:revision>127</cp:revision>
  <cp:lastPrinted>2018-11-04T22:06:24Z</cp:lastPrinted>
  <dcterms:created xsi:type="dcterms:W3CDTF">2018-05-08T16:25:48Z</dcterms:created>
  <dcterms:modified xsi:type="dcterms:W3CDTF">2022-09-09T15:34:30Z</dcterms:modified>
</cp:coreProperties>
</file>