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5" r:id="rId6"/>
  </p:sldMasterIdLst>
  <p:notesMasterIdLst>
    <p:notesMasterId r:id="rId29"/>
  </p:notesMasterIdLst>
  <p:sldIdLst>
    <p:sldId id="257" r:id="rId7"/>
    <p:sldId id="259" r:id="rId8"/>
    <p:sldId id="350" r:id="rId9"/>
    <p:sldId id="7874" r:id="rId10"/>
    <p:sldId id="7876" r:id="rId11"/>
    <p:sldId id="294" r:id="rId12"/>
    <p:sldId id="351" r:id="rId13"/>
    <p:sldId id="359" r:id="rId14"/>
    <p:sldId id="7868" r:id="rId15"/>
    <p:sldId id="7869" r:id="rId16"/>
    <p:sldId id="7838" r:id="rId17"/>
    <p:sldId id="7818" r:id="rId18"/>
    <p:sldId id="7826" r:id="rId19"/>
    <p:sldId id="7823" r:id="rId20"/>
    <p:sldId id="7827" r:id="rId21"/>
    <p:sldId id="353" r:id="rId22"/>
    <p:sldId id="7872" r:id="rId23"/>
    <p:sldId id="7871" r:id="rId24"/>
    <p:sldId id="7873" r:id="rId25"/>
    <p:sldId id="355" r:id="rId26"/>
    <p:sldId id="7875" r:id="rId27"/>
    <p:sldId id="27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E12767-B2A0-4D06-8F98-419F8F21E226}" v="75" dt="2022-09-12T14:55:40.948"/>
    <p1510:client id="{7C28BA57-A742-22BA-3F39-186C6E7271C2}" v="1" dt="2022-09-12T14:15:49.113"/>
    <p1510:client id="{9F7EAF69-3C4B-4FF1-81D5-31BA0E9D14E7}" v="433" dt="2022-09-12T03:41:43.963"/>
    <p1510:client id="{D76B272E-68D9-48A4-A2D8-B019D83A18D8}" v="2" dt="2022-09-13T03:10:06.0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8880" autoAdjust="0"/>
  </p:normalViewPr>
  <p:slideViewPr>
    <p:cSldViewPr snapToGrid="0">
      <p:cViewPr varScale="1">
        <p:scale>
          <a:sx n="31" d="100"/>
          <a:sy n="31" d="100"/>
        </p:scale>
        <p:origin x="200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Smith" userId="S::rsmith@aamft.org::1c713ba9-ede5-4016-ad97-848dfe5ff112" providerId="AD" clId="Web-{7C28BA57-A742-22BA-3F39-186C6E7271C2}"/>
    <pc:docChg chg="sldOrd">
      <pc:chgData name="Roger Smith" userId="S::rsmith@aamft.org::1c713ba9-ede5-4016-ad97-848dfe5ff112" providerId="AD" clId="Web-{7C28BA57-A742-22BA-3F39-186C6E7271C2}" dt="2022-09-12T14:15:49.113" v="0"/>
      <pc:docMkLst>
        <pc:docMk/>
      </pc:docMkLst>
      <pc:sldChg chg="ord">
        <pc:chgData name="Roger Smith" userId="S::rsmith@aamft.org::1c713ba9-ede5-4016-ad97-848dfe5ff112" providerId="AD" clId="Web-{7C28BA57-A742-22BA-3F39-186C6E7271C2}" dt="2022-09-12T14:15:49.113" v="0"/>
        <pc:sldMkLst>
          <pc:docMk/>
          <pc:sldMk cId="1538784160" sldId="294"/>
        </pc:sldMkLst>
      </pc:sldChg>
    </pc:docChg>
  </pc:docChgLst>
  <pc:docChgLst>
    <pc:chgData name="Roger Smith" userId="1c713ba9-ede5-4016-ad97-848dfe5ff112" providerId="ADAL" clId="{0CE12767-B2A0-4D06-8F98-419F8F21E226}"/>
    <pc:docChg chg="addSld delSld modSld">
      <pc:chgData name="Roger Smith" userId="1c713ba9-ede5-4016-ad97-848dfe5ff112" providerId="ADAL" clId="{0CE12767-B2A0-4D06-8F98-419F8F21E226}" dt="2022-09-12T14:32:34.176" v="73" actId="20577"/>
      <pc:docMkLst>
        <pc:docMk/>
      </pc:docMkLst>
      <pc:sldChg chg="del">
        <pc:chgData name="Roger Smith" userId="1c713ba9-ede5-4016-ad97-848dfe5ff112" providerId="ADAL" clId="{0CE12767-B2A0-4D06-8F98-419F8F21E226}" dt="2022-09-12T14:28:02.543" v="0" actId="2696"/>
        <pc:sldMkLst>
          <pc:docMk/>
          <pc:sldMk cId="1822080836" sldId="7799"/>
        </pc:sldMkLst>
      </pc:sldChg>
      <pc:sldChg chg="del">
        <pc:chgData name="Roger Smith" userId="1c713ba9-ede5-4016-ad97-848dfe5ff112" providerId="ADAL" clId="{0CE12767-B2A0-4D06-8F98-419F8F21E226}" dt="2022-09-12T14:28:02.543" v="0" actId="2696"/>
        <pc:sldMkLst>
          <pc:docMk/>
          <pc:sldMk cId="1656053902" sldId="7842"/>
        </pc:sldMkLst>
      </pc:sldChg>
      <pc:sldChg chg="del">
        <pc:chgData name="Roger Smith" userId="1c713ba9-ede5-4016-ad97-848dfe5ff112" providerId="ADAL" clId="{0CE12767-B2A0-4D06-8F98-419F8F21E226}" dt="2022-09-12T14:28:16.453" v="1" actId="2696"/>
        <pc:sldMkLst>
          <pc:docMk/>
          <pc:sldMk cId="4159189571" sldId="7847"/>
        </pc:sldMkLst>
      </pc:sldChg>
      <pc:sldChg chg="del">
        <pc:chgData name="Roger Smith" userId="1c713ba9-ede5-4016-ad97-848dfe5ff112" providerId="ADAL" clId="{0CE12767-B2A0-4D06-8F98-419F8F21E226}" dt="2022-09-12T14:28:16.453" v="1" actId="2696"/>
        <pc:sldMkLst>
          <pc:docMk/>
          <pc:sldMk cId="3170975926" sldId="7848"/>
        </pc:sldMkLst>
      </pc:sldChg>
      <pc:sldChg chg="del">
        <pc:chgData name="Roger Smith" userId="1c713ba9-ede5-4016-ad97-848dfe5ff112" providerId="ADAL" clId="{0CE12767-B2A0-4D06-8F98-419F8F21E226}" dt="2022-09-12T14:28:02.543" v="0" actId="2696"/>
        <pc:sldMkLst>
          <pc:docMk/>
          <pc:sldMk cId="2865319950" sldId="7849"/>
        </pc:sldMkLst>
      </pc:sldChg>
      <pc:sldChg chg="modSp mod">
        <pc:chgData name="Roger Smith" userId="1c713ba9-ede5-4016-ad97-848dfe5ff112" providerId="ADAL" clId="{0CE12767-B2A0-4D06-8F98-419F8F21E226}" dt="2022-09-12T14:31:42.243" v="3" actId="6549"/>
        <pc:sldMkLst>
          <pc:docMk/>
          <pc:sldMk cId="3046572331" sldId="7874"/>
        </pc:sldMkLst>
        <pc:spChg chg="mod">
          <ac:chgData name="Roger Smith" userId="1c713ba9-ede5-4016-ad97-848dfe5ff112" providerId="ADAL" clId="{0CE12767-B2A0-4D06-8F98-419F8F21E226}" dt="2022-09-12T14:31:42.243" v="3" actId="6549"/>
          <ac:spMkLst>
            <pc:docMk/>
            <pc:sldMk cId="3046572331" sldId="7874"/>
            <ac:spMk id="3" creationId="{453F618F-B3D3-4228-8EEE-1092E845EF07}"/>
          </ac:spMkLst>
        </pc:spChg>
      </pc:sldChg>
      <pc:sldChg chg="modSp add mod">
        <pc:chgData name="Roger Smith" userId="1c713ba9-ede5-4016-ad97-848dfe5ff112" providerId="ADAL" clId="{0CE12767-B2A0-4D06-8F98-419F8F21E226}" dt="2022-09-12T14:32:34.176" v="73" actId="20577"/>
        <pc:sldMkLst>
          <pc:docMk/>
          <pc:sldMk cId="129686107" sldId="7876"/>
        </pc:sldMkLst>
        <pc:spChg chg="mod">
          <ac:chgData name="Roger Smith" userId="1c713ba9-ede5-4016-ad97-848dfe5ff112" providerId="ADAL" clId="{0CE12767-B2A0-4D06-8F98-419F8F21E226}" dt="2022-09-12T14:32:34.176" v="73" actId="20577"/>
          <ac:spMkLst>
            <pc:docMk/>
            <pc:sldMk cId="129686107" sldId="7876"/>
            <ac:spMk id="3" creationId="{453F618F-B3D3-4228-8EEE-1092E845EF07}"/>
          </ac:spMkLst>
        </pc:spChg>
      </pc:sldChg>
      <pc:sldMasterChg chg="delSldLayout">
        <pc:chgData name="Roger Smith" userId="1c713ba9-ede5-4016-ad97-848dfe5ff112" providerId="ADAL" clId="{0CE12767-B2A0-4D06-8F98-419F8F21E226}" dt="2022-09-12T14:28:16.453" v="1" actId="2696"/>
        <pc:sldMasterMkLst>
          <pc:docMk/>
          <pc:sldMasterMk cId="1723776192" sldId="2147483675"/>
        </pc:sldMasterMkLst>
        <pc:sldLayoutChg chg="del">
          <pc:chgData name="Roger Smith" userId="1c713ba9-ede5-4016-ad97-848dfe5ff112" providerId="ADAL" clId="{0CE12767-B2A0-4D06-8F98-419F8F21E226}" dt="2022-09-12T14:28:16.453" v="1" actId="2696"/>
          <pc:sldLayoutMkLst>
            <pc:docMk/>
            <pc:sldMasterMk cId="1723776192" sldId="2147483675"/>
            <pc:sldLayoutMk cId="3290542658" sldId="2147483700"/>
          </pc:sldLayoutMkLst>
        </pc:sldLayoutChg>
      </pc:sldMasterChg>
    </pc:docChg>
  </pc:docChgLst>
  <pc:docChgLst>
    <pc:chgData name="Roger Smith" userId="1c713ba9-ede5-4016-ad97-848dfe5ff112" providerId="ADAL" clId="{D76B272E-68D9-48A4-A2D8-B019D83A18D8}"/>
    <pc:docChg chg="undo custSel modSld">
      <pc:chgData name="Roger Smith" userId="1c713ba9-ede5-4016-ad97-848dfe5ff112" providerId="ADAL" clId="{D76B272E-68D9-48A4-A2D8-B019D83A18D8}" dt="2022-09-13T03:23:03.148" v="9" actId="6549"/>
      <pc:docMkLst>
        <pc:docMk/>
      </pc:docMkLst>
      <pc:sldChg chg="modSp mod">
        <pc:chgData name="Roger Smith" userId="1c713ba9-ede5-4016-ad97-848dfe5ff112" providerId="ADAL" clId="{D76B272E-68D9-48A4-A2D8-B019D83A18D8}" dt="2022-09-13T03:13:29.087" v="4" actId="113"/>
        <pc:sldMkLst>
          <pc:docMk/>
          <pc:sldMk cId="3071924369" sldId="275"/>
        </pc:sldMkLst>
        <pc:spChg chg="mod">
          <ac:chgData name="Roger Smith" userId="1c713ba9-ede5-4016-ad97-848dfe5ff112" providerId="ADAL" clId="{D76B272E-68D9-48A4-A2D8-B019D83A18D8}" dt="2022-09-13T03:13:29.087" v="4" actId="113"/>
          <ac:spMkLst>
            <pc:docMk/>
            <pc:sldMk cId="3071924369" sldId="275"/>
            <ac:spMk id="2" creationId="{00000000-0000-0000-0000-000000000000}"/>
          </ac:spMkLst>
        </pc:spChg>
      </pc:sldChg>
      <pc:sldChg chg="modSp mod modNotesTx">
        <pc:chgData name="Roger Smith" userId="1c713ba9-ede5-4016-ad97-848dfe5ff112" providerId="ADAL" clId="{D76B272E-68D9-48A4-A2D8-B019D83A18D8}" dt="2022-09-13T03:23:03.148" v="9" actId="6549"/>
        <pc:sldMkLst>
          <pc:docMk/>
          <pc:sldMk cId="1538784160" sldId="294"/>
        </pc:sldMkLst>
        <pc:spChg chg="mod">
          <ac:chgData name="Roger Smith" userId="1c713ba9-ede5-4016-ad97-848dfe5ff112" providerId="ADAL" clId="{D76B272E-68D9-48A4-A2D8-B019D83A18D8}" dt="2022-09-13T03:22:25.531" v="8" actId="2711"/>
          <ac:spMkLst>
            <pc:docMk/>
            <pc:sldMk cId="1538784160" sldId="294"/>
            <ac:spMk id="2" creationId="{75EA8A3E-62F6-45A9-8E9F-525303A13804}"/>
          </ac:spMkLst>
        </pc:spChg>
      </pc:sldChg>
      <pc:sldChg chg="modSp">
        <pc:chgData name="Roger Smith" userId="1c713ba9-ede5-4016-ad97-848dfe5ff112" providerId="ADAL" clId="{D76B272E-68D9-48A4-A2D8-B019D83A18D8}" dt="2022-09-13T03:10:06.073" v="1" actId="14100"/>
        <pc:sldMkLst>
          <pc:docMk/>
          <pc:sldMk cId="2754916057" sldId="7869"/>
        </pc:sldMkLst>
        <pc:graphicFrameChg chg="mod">
          <ac:chgData name="Roger Smith" userId="1c713ba9-ede5-4016-ad97-848dfe5ff112" providerId="ADAL" clId="{D76B272E-68D9-48A4-A2D8-B019D83A18D8}" dt="2022-09-13T03:10:06.073" v="1" actId="14100"/>
          <ac:graphicFrameMkLst>
            <pc:docMk/>
            <pc:sldMk cId="2754916057" sldId="7869"/>
            <ac:graphicFrameMk id="2" creationId="{AFF2DA63-F186-27FB-DBE4-1676C76691BB}"/>
          </ac:graphicFrameMkLst>
        </pc:graphicFrameChg>
      </pc:sldChg>
    </pc:docChg>
  </pc:docChgLst>
  <pc:docChgLst>
    <pc:chgData name="Roger Smith" userId="1c713ba9-ede5-4016-ad97-848dfe5ff112" providerId="ADAL" clId="{9F7EAF69-3C4B-4FF1-81D5-31BA0E9D14E7}"/>
    <pc:docChg chg="undo custSel addSld delSld modSld sldOrd delMainMaster">
      <pc:chgData name="Roger Smith" userId="1c713ba9-ede5-4016-ad97-848dfe5ff112" providerId="ADAL" clId="{9F7EAF69-3C4B-4FF1-81D5-31BA0E9D14E7}" dt="2022-09-12T03:47:54.545" v="2357" actId="20577"/>
      <pc:docMkLst>
        <pc:docMk/>
      </pc:docMkLst>
      <pc:sldChg chg="modSp mod">
        <pc:chgData name="Roger Smith" userId="1c713ba9-ede5-4016-ad97-848dfe5ff112" providerId="ADAL" clId="{9F7EAF69-3C4B-4FF1-81D5-31BA0E9D14E7}" dt="2022-09-10T16:45:05.580" v="1892" actId="14100"/>
        <pc:sldMkLst>
          <pc:docMk/>
          <pc:sldMk cId="0" sldId="257"/>
        </pc:sldMkLst>
        <pc:spChg chg="mod">
          <ac:chgData name="Roger Smith" userId="1c713ba9-ede5-4016-ad97-848dfe5ff112" providerId="ADAL" clId="{9F7EAF69-3C4B-4FF1-81D5-31BA0E9D14E7}" dt="2022-09-10T16:45:05.580" v="1892" actId="14100"/>
          <ac:spMkLst>
            <pc:docMk/>
            <pc:sldMk cId="0" sldId="257"/>
            <ac:spMk id="6" creationId="{F57CBE31-94AC-4478-BAC4-4531400D6272}"/>
          </ac:spMkLst>
        </pc:spChg>
      </pc:sldChg>
      <pc:sldChg chg="addSp modSp mod">
        <pc:chgData name="Roger Smith" userId="1c713ba9-ede5-4016-ad97-848dfe5ff112" providerId="ADAL" clId="{9F7EAF69-3C4B-4FF1-81D5-31BA0E9D14E7}" dt="2022-09-10T02:07:09.701" v="87" actId="14861"/>
        <pc:sldMkLst>
          <pc:docMk/>
          <pc:sldMk cId="1982291013" sldId="259"/>
        </pc:sldMkLst>
        <pc:spChg chg="mod">
          <ac:chgData name="Roger Smith" userId="1c713ba9-ede5-4016-ad97-848dfe5ff112" providerId="ADAL" clId="{9F7EAF69-3C4B-4FF1-81D5-31BA0E9D14E7}" dt="2022-09-10T02:02:06.502" v="79" actId="20577"/>
          <ac:spMkLst>
            <pc:docMk/>
            <pc:sldMk cId="1982291013" sldId="259"/>
            <ac:spMk id="3" creationId="{453F618F-B3D3-4228-8EEE-1092E845EF07}"/>
          </ac:spMkLst>
        </pc:spChg>
        <pc:spChg chg="mod">
          <ac:chgData name="Roger Smith" userId="1c713ba9-ede5-4016-ad97-848dfe5ff112" providerId="ADAL" clId="{9F7EAF69-3C4B-4FF1-81D5-31BA0E9D14E7}" dt="2022-09-10T02:01:30.639" v="71" actId="14100"/>
          <ac:spMkLst>
            <pc:docMk/>
            <pc:sldMk cId="1982291013" sldId="259"/>
            <ac:spMk id="6" creationId="{B689D915-1D66-4783-8D20-427EBA746520}"/>
          </ac:spMkLst>
        </pc:spChg>
        <pc:picChg chg="add mod">
          <ac:chgData name="Roger Smith" userId="1c713ba9-ede5-4016-ad97-848dfe5ff112" providerId="ADAL" clId="{9F7EAF69-3C4B-4FF1-81D5-31BA0E9D14E7}" dt="2022-09-10T02:07:09.701" v="87" actId="14861"/>
          <ac:picMkLst>
            <pc:docMk/>
            <pc:sldMk cId="1982291013" sldId="259"/>
            <ac:picMk id="4" creationId="{92701BDC-E194-4D1F-9663-68ACB864C6E8}"/>
          </ac:picMkLst>
        </pc:picChg>
      </pc:sldChg>
      <pc:sldChg chg="modSp mod">
        <pc:chgData name="Roger Smith" userId="1c713ba9-ede5-4016-ad97-848dfe5ff112" providerId="ADAL" clId="{9F7EAF69-3C4B-4FF1-81D5-31BA0E9D14E7}" dt="2022-09-11T19:26:56.888" v="2226" actId="6549"/>
        <pc:sldMkLst>
          <pc:docMk/>
          <pc:sldMk cId="3071924369" sldId="275"/>
        </pc:sldMkLst>
        <pc:spChg chg="mod">
          <ac:chgData name="Roger Smith" userId="1c713ba9-ede5-4016-ad97-848dfe5ff112" providerId="ADAL" clId="{9F7EAF69-3C4B-4FF1-81D5-31BA0E9D14E7}" dt="2022-09-11T19:26:56.888" v="2226" actId="6549"/>
          <ac:spMkLst>
            <pc:docMk/>
            <pc:sldMk cId="3071924369" sldId="275"/>
            <ac:spMk id="2" creationId="{00000000-0000-0000-0000-000000000000}"/>
          </ac:spMkLst>
        </pc:spChg>
        <pc:picChg chg="mod">
          <ac:chgData name="Roger Smith" userId="1c713ba9-ede5-4016-ad97-848dfe5ff112" providerId="ADAL" clId="{9F7EAF69-3C4B-4FF1-81D5-31BA0E9D14E7}" dt="2022-09-10T04:07:32.982" v="914" actId="1076"/>
          <ac:picMkLst>
            <pc:docMk/>
            <pc:sldMk cId="3071924369" sldId="275"/>
            <ac:picMk id="3" creationId="{00000000-0000-0000-0000-000000000000}"/>
          </ac:picMkLst>
        </pc:picChg>
      </pc:sldChg>
      <pc:sldChg chg="modSp mod ord">
        <pc:chgData name="Roger Smith" userId="1c713ba9-ede5-4016-ad97-848dfe5ff112" providerId="ADAL" clId="{9F7EAF69-3C4B-4FF1-81D5-31BA0E9D14E7}" dt="2022-09-12T03:37:32.200" v="2292"/>
        <pc:sldMkLst>
          <pc:docMk/>
          <pc:sldMk cId="1538784160" sldId="294"/>
        </pc:sldMkLst>
        <pc:spChg chg="mod">
          <ac:chgData name="Roger Smith" userId="1c713ba9-ede5-4016-ad97-848dfe5ff112" providerId="ADAL" clId="{9F7EAF69-3C4B-4FF1-81D5-31BA0E9D14E7}" dt="2022-09-12T03:37:16.862" v="2289" actId="207"/>
          <ac:spMkLst>
            <pc:docMk/>
            <pc:sldMk cId="1538784160" sldId="294"/>
            <ac:spMk id="2" creationId="{75EA8A3E-62F6-45A9-8E9F-525303A13804}"/>
          </ac:spMkLst>
        </pc:spChg>
        <pc:picChg chg="mod">
          <ac:chgData name="Roger Smith" userId="1c713ba9-ede5-4016-ad97-848dfe5ff112" providerId="ADAL" clId="{9F7EAF69-3C4B-4FF1-81D5-31BA0E9D14E7}" dt="2022-09-12T03:37:21.813" v="2290" actId="1076"/>
          <ac:picMkLst>
            <pc:docMk/>
            <pc:sldMk cId="1538784160" sldId="294"/>
            <ac:picMk id="4" creationId="{402C6D12-8552-4804-8AE7-85008474C017}"/>
          </ac:picMkLst>
        </pc:picChg>
      </pc:sldChg>
      <pc:sldChg chg="addSp delSp modSp mod">
        <pc:chgData name="Roger Smith" userId="1c713ba9-ede5-4016-ad97-848dfe5ff112" providerId="ADAL" clId="{9F7EAF69-3C4B-4FF1-81D5-31BA0E9D14E7}" dt="2022-09-12T03:41:43.963" v="2308"/>
        <pc:sldMkLst>
          <pc:docMk/>
          <pc:sldMk cId="1990071232" sldId="350"/>
        </pc:sldMkLst>
        <pc:spChg chg="mod">
          <ac:chgData name="Roger Smith" userId="1c713ba9-ede5-4016-ad97-848dfe5ff112" providerId="ADAL" clId="{9F7EAF69-3C4B-4FF1-81D5-31BA0E9D14E7}" dt="2022-09-10T04:20:59.343" v="1746" actId="313"/>
          <ac:spMkLst>
            <pc:docMk/>
            <pc:sldMk cId="1990071232" sldId="350"/>
            <ac:spMk id="3" creationId="{453F618F-B3D3-4228-8EEE-1092E845EF07}"/>
          </ac:spMkLst>
        </pc:spChg>
        <pc:spChg chg="mod">
          <ac:chgData name="Roger Smith" userId="1c713ba9-ede5-4016-ad97-848dfe5ff112" providerId="ADAL" clId="{9F7EAF69-3C4B-4FF1-81D5-31BA0E9D14E7}" dt="2022-09-10T16:43:16.395" v="1876" actId="6549"/>
          <ac:spMkLst>
            <pc:docMk/>
            <pc:sldMk cId="1990071232" sldId="350"/>
            <ac:spMk id="6" creationId="{B689D915-1D66-4783-8D20-427EBA746520}"/>
          </ac:spMkLst>
        </pc:spChg>
        <pc:picChg chg="add del mod">
          <ac:chgData name="Roger Smith" userId="1c713ba9-ede5-4016-ad97-848dfe5ff112" providerId="ADAL" clId="{9F7EAF69-3C4B-4FF1-81D5-31BA0E9D14E7}" dt="2022-09-12T03:41:41.954" v="2305" actId="21"/>
          <ac:picMkLst>
            <pc:docMk/>
            <pc:sldMk cId="1990071232" sldId="350"/>
            <ac:picMk id="4" creationId="{C19EEB9C-22F8-4775-80BA-74472B616A92}"/>
          </ac:picMkLst>
        </pc:picChg>
        <pc:picChg chg="add del mod">
          <ac:chgData name="Roger Smith" userId="1c713ba9-ede5-4016-ad97-848dfe5ff112" providerId="ADAL" clId="{9F7EAF69-3C4B-4FF1-81D5-31BA0E9D14E7}" dt="2022-09-12T03:41:43.963" v="2308"/>
          <ac:picMkLst>
            <pc:docMk/>
            <pc:sldMk cId="1990071232" sldId="350"/>
            <ac:picMk id="5" creationId="{978F99A0-3277-4B0B-88D1-614A0A400EA6}"/>
          </ac:picMkLst>
        </pc:picChg>
      </pc:sldChg>
      <pc:sldChg chg="addSp delSp modSp mod">
        <pc:chgData name="Roger Smith" userId="1c713ba9-ede5-4016-ad97-848dfe5ff112" providerId="ADAL" clId="{9F7EAF69-3C4B-4FF1-81D5-31BA0E9D14E7}" dt="2022-09-10T16:45:22.687" v="1893" actId="14100"/>
        <pc:sldMkLst>
          <pc:docMk/>
          <pc:sldMk cId="3454214181" sldId="351"/>
        </pc:sldMkLst>
        <pc:spChg chg="del mod">
          <ac:chgData name="Roger Smith" userId="1c713ba9-ede5-4016-ad97-848dfe5ff112" providerId="ADAL" clId="{9F7EAF69-3C4B-4FF1-81D5-31BA0E9D14E7}" dt="2022-09-10T02:09:11.170" v="144"/>
          <ac:spMkLst>
            <pc:docMk/>
            <pc:sldMk cId="3454214181" sldId="351"/>
            <ac:spMk id="3" creationId="{453F618F-B3D3-4228-8EEE-1092E845EF07}"/>
          </ac:spMkLst>
        </pc:spChg>
        <pc:spChg chg="mod">
          <ac:chgData name="Roger Smith" userId="1c713ba9-ede5-4016-ad97-848dfe5ff112" providerId="ADAL" clId="{9F7EAF69-3C4B-4FF1-81D5-31BA0E9D14E7}" dt="2022-09-10T02:09:02.358" v="140" actId="6549"/>
          <ac:spMkLst>
            <pc:docMk/>
            <pc:sldMk cId="3454214181" sldId="351"/>
            <ac:spMk id="6" creationId="{B689D915-1D66-4783-8D20-427EBA746520}"/>
          </ac:spMkLst>
        </pc:spChg>
        <pc:graphicFrameChg chg="add mod">
          <ac:chgData name="Roger Smith" userId="1c713ba9-ede5-4016-ad97-848dfe5ff112" providerId="ADAL" clId="{9F7EAF69-3C4B-4FF1-81D5-31BA0E9D14E7}" dt="2022-09-10T16:45:22.687" v="1893" actId="14100"/>
          <ac:graphicFrameMkLst>
            <pc:docMk/>
            <pc:sldMk cId="3454214181" sldId="351"/>
            <ac:graphicFrameMk id="4" creationId="{11F6DB99-87F6-49D2-A6BA-A344BD61A8AF}"/>
          </ac:graphicFrameMkLst>
        </pc:graphicFrameChg>
      </pc:sldChg>
      <pc:sldChg chg="addSp delSp modSp mod">
        <pc:chgData name="Roger Smith" userId="1c713ba9-ede5-4016-ad97-848dfe5ff112" providerId="ADAL" clId="{9F7EAF69-3C4B-4FF1-81D5-31BA0E9D14E7}" dt="2022-09-10T04:05:34.873" v="897" actId="20577"/>
        <pc:sldMkLst>
          <pc:docMk/>
          <pc:sldMk cId="1587913787" sldId="353"/>
        </pc:sldMkLst>
        <pc:spChg chg="mod">
          <ac:chgData name="Roger Smith" userId="1c713ba9-ede5-4016-ad97-848dfe5ff112" providerId="ADAL" clId="{9F7EAF69-3C4B-4FF1-81D5-31BA0E9D14E7}" dt="2022-09-10T04:02:24.074" v="531" actId="6549"/>
          <ac:spMkLst>
            <pc:docMk/>
            <pc:sldMk cId="1587913787" sldId="353"/>
            <ac:spMk id="2" creationId="{BA5DBBB4-35D9-4FB8-B181-6DB2C4D43376}"/>
          </ac:spMkLst>
        </pc:spChg>
        <pc:spChg chg="add mod">
          <ac:chgData name="Roger Smith" userId="1c713ba9-ede5-4016-ad97-848dfe5ff112" providerId="ADAL" clId="{9F7EAF69-3C4B-4FF1-81D5-31BA0E9D14E7}" dt="2022-09-10T03:54:50.230" v="358"/>
          <ac:spMkLst>
            <pc:docMk/>
            <pc:sldMk cId="1587913787" sldId="353"/>
            <ac:spMk id="6" creationId="{A07A7838-2701-4806-942F-7CDEA7099484}"/>
          </ac:spMkLst>
        </pc:spChg>
        <pc:spChg chg="add mod">
          <ac:chgData name="Roger Smith" userId="1c713ba9-ede5-4016-ad97-848dfe5ff112" providerId="ADAL" clId="{9F7EAF69-3C4B-4FF1-81D5-31BA0E9D14E7}" dt="2022-09-10T03:54:50.230" v="358"/>
          <ac:spMkLst>
            <pc:docMk/>
            <pc:sldMk cId="1587913787" sldId="353"/>
            <ac:spMk id="7" creationId="{DA4F09CA-5E00-4EE8-9FD9-BFA013915B52}"/>
          </ac:spMkLst>
        </pc:spChg>
        <pc:spChg chg="add del mod topLvl">
          <ac:chgData name="Roger Smith" userId="1c713ba9-ede5-4016-ad97-848dfe5ff112" providerId="ADAL" clId="{9F7EAF69-3C4B-4FF1-81D5-31BA0E9D14E7}" dt="2022-09-10T03:56:41.555" v="373" actId="21"/>
          <ac:spMkLst>
            <pc:docMk/>
            <pc:sldMk cId="1587913787" sldId="353"/>
            <ac:spMk id="9" creationId="{16FC4349-560C-4E18-952F-FA8E13A28B3E}"/>
          </ac:spMkLst>
        </pc:spChg>
        <pc:spChg chg="add del mod topLvl">
          <ac:chgData name="Roger Smith" userId="1c713ba9-ede5-4016-ad97-848dfe5ff112" providerId="ADAL" clId="{9F7EAF69-3C4B-4FF1-81D5-31BA0E9D14E7}" dt="2022-09-10T03:56:38.518" v="372" actId="21"/>
          <ac:spMkLst>
            <pc:docMk/>
            <pc:sldMk cId="1587913787" sldId="353"/>
            <ac:spMk id="10" creationId="{C41F20F7-7404-40A3-9F8B-C1FB85648763}"/>
          </ac:spMkLst>
        </pc:spChg>
        <pc:grpChg chg="add mod">
          <ac:chgData name="Roger Smith" userId="1c713ba9-ede5-4016-ad97-848dfe5ff112" providerId="ADAL" clId="{9F7EAF69-3C4B-4FF1-81D5-31BA0E9D14E7}" dt="2022-09-10T03:54:50.230" v="358"/>
          <ac:grpSpMkLst>
            <pc:docMk/>
            <pc:sldMk cId="1587913787" sldId="353"/>
            <ac:grpSpMk id="5" creationId="{4E764975-63BA-4961-BCA0-D64CA2E09258}"/>
          </ac:grpSpMkLst>
        </pc:grpChg>
        <pc:grpChg chg="add del mod">
          <ac:chgData name="Roger Smith" userId="1c713ba9-ede5-4016-ad97-848dfe5ff112" providerId="ADAL" clId="{9F7EAF69-3C4B-4FF1-81D5-31BA0E9D14E7}" dt="2022-09-10T03:56:38.518" v="372" actId="21"/>
          <ac:grpSpMkLst>
            <pc:docMk/>
            <pc:sldMk cId="1587913787" sldId="353"/>
            <ac:grpSpMk id="8" creationId="{DDAE8E03-5CED-4F07-BB1F-25BE4DEB962F}"/>
          </ac:grpSpMkLst>
        </pc:grpChg>
        <pc:graphicFrameChg chg="add mod">
          <ac:chgData name="Roger Smith" userId="1c713ba9-ede5-4016-ad97-848dfe5ff112" providerId="ADAL" clId="{9F7EAF69-3C4B-4FF1-81D5-31BA0E9D14E7}" dt="2022-09-10T04:05:34.873" v="897" actId="20577"/>
          <ac:graphicFrameMkLst>
            <pc:docMk/>
            <pc:sldMk cId="1587913787" sldId="353"/>
            <ac:graphicFrameMk id="11" creationId="{6F73AB63-5D8E-413E-8619-41D40D1C49EE}"/>
          </ac:graphicFrameMkLst>
        </pc:graphicFrameChg>
        <pc:graphicFrameChg chg="add del mod">
          <ac:chgData name="Roger Smith" userId="1c713ba9-ede5-4016-ad97-848dfe5ff112" providerId="ADAL" clId="{9F7EAF69-3C4B-4FF1-81D5-31BA0E9D14E7}" dt="2022-09-10T04:05:14.919" v="883" actId="21"/>
          <ac:graphicFrameMkLst>
            <pc:docMk/>
            <pc:sldMk cId="1587913787" sldId="353"/>
            <ac:graphicFrameMk id="12" creationId="{4E1F55D3-AEDF-433E-9B29-A1F5C3483EC9}"/>
          </ac:graphicFrameMkLst>
        </pc:graphicFrameChg>
        <pc:picChg chg="del">
          <ac:chgData name="Roger Smith" userId="1c713ba9-ede5-4016-ad97-848dfe5ff112" providerId="ADAL" clId="{9F7EAF69-3C4B-4FF1-81D5-31BA0E9D14E7}" dt="2022-09-10T03:56:48.614" v="375" actId="21"/>
          <ac:picMkLst>
            <pc:docMk/>
            <pc:sldMk cId="1587913787" sldId="353"/>
            <ac:picMk id="4" creationId="{5B768B08-3679-4951-9B7F-EE36A9DD78A7}"/>
          </ac:picMkLst>
        </pc:picChg>
      </pc:sldChg>
      <pc:sldChg chg="del">
        <pc:chgData name="Roger Smith" userId="1c713ba9-ede5-4016-ad97-848dfe5ff112" providerId="ADAL" clId="{9F7EAF69-3C4B-4FF1-81D5-31BA0E9D14E7}" dt="2022-09-10T04:07:17.725" v="911" actId="2696"/>
        <pc:sldMkLst>
          <pc:docMk/>
          <pc:sldMk cId="2818293128" sldId="354"/>
        </pc:sldMkLst>
      </pc:sldChg>
      <pc:sldChg chg="modSp mod">
        <pc:chgData name="Roger Smith" userId="1c713ba9-ede5-4016-ad97-848dfe5ff112" providerId="ADAL" clId="{9F7EAF69-3C4B-4FF1-81D5-31BA0E9D14E7}" dt="2022-09-12T03:47:54.545" v="2357" actId="20577"/>
        <pc:sldMkLst>
          <pc:docMk/>
          <pc:sldMk cId="1716137527" sldId="355"/>
        </pc:sldMkLst>
        <pc:spChg chg="mod">
          <ac:chgData name="Roger Smith" userId="1c713ba9-ede5-4016-ad97-848dfe5ff112" providerId="ADAL" clId="{9F7EAF69-3C4B-4FF1-81D5-31BA0E9D14E7}" dt="2022-09-12T03:47:54.545" v="2357" actId="20577"/>
          <ac:spMkLst>
            <pc:docMk/>
            <pc:sldMk cId="1716137527" sldId="355"/>
            <ac:spMk id="3" creationId="{453F618F-B3D3-4228-8EEE-1092E845EF07}"/>
          </ac:spMkLst>
        </pc:spChg>
      </pc:sldChg>
      <pc:sldChg chg="del">
        <pc:chgData name="Roger Smith" userId="1c713ba9-ede5-4016-ad97-848dfe5ff112" providerId="ADAL" clId="{9F7EAF69-3C4B-4FF1-81D5-31BA0E9D14E7}" dt="2022-09-10T04:07:25.870" v="913" actId="2696"/>
        <pc:sldMkLst>
          <pc:docMk/>
          <pc:sldMk cId="2842664274" sldId="356"/>
        </pc:sldMkLst>
      </pc:sldChg>
      <pc:sldChg chg="del">
        <pc:chgData name="Roger Smith" userId="1c713ba9-ede5-4016-ad97-848dfe5ff112" providerId="ADAL" clId="{9F7EAF69-3C4B-4FF1-81D5-31BA0E9D14E7}" dt="2022-09-10T04:07:21.995" v="912" actId="2696"/>
        <pc:sldMkLst>
          <pc:docMk/>
          <pc:sldMk cId="1879237223" sldId="357"/>
        </pc:sldMkLst>
      </pc:sldChg>
      <pc:sldChg chg="addSp delSp modSp add del mod">
        <pc:chgData name="Roger Smith" userId="1c713ba9-ede5-4016-ad97-848dfe5ff112" providerId="ADAL" clId="{9F7EAF69-3C4B-4FF1-81D5-31BA0E9D14E7}" dt="2022-09-10T02:15:37.085" v="281" actId="2696"/>
        <pc:sldMkLst>
          <pc:docMk/>
          <pc:sldMk cId="3222087252" sldId="358"/>
        </pc:sldMkLst>
        <pc:spChg chg="add del mod">
          <ac:chgData name="Roger Smith" userId="1c713ba9-ede5-4016-ad97-848dfe5ff112" providerId="ADAL" clId="{9F7EAF69-3C4B-4FF1-81D5-31BA0E9D14E7}" dt="2022-09-10T02:09:48.245" v="191"/>
          <ac:spMkLst>
            <pc:docMk/>
            <pc:sldMk cId="3222087252" sldId="358"/>
            <ac:spMk id="3" creationId="{4E525848-B8F5-446B-BD53-D4D5B73D1B52}"/>
          </ac:spMkLst>
        </pc:spChg>
        <pc:spChg chg="mod">
          <ac:chgData name="Roger Smith" userId="1c713ba9-ede5-4016-ad97-848dfe5ff112" providerId="ADAL" clId="{9F7EAF69-3C4B-4FF1-81D5-31BA0E9D14E7}" dt="2022-09-10T02:11:41.574" v="270" actId="6549"/>
          <ac:spMkLst>
            <pc:docMk/>
            <pc:sldMk cId="3222087252" sldId="358"/>
            <ac:spMk id="6" creationId="{B689D915-1D66-4783-8D20-427EBA746520}"/>
          </ac:spMkLst>
        </pc:spChg>
        <pc:spChg chg="add mod">
          <ac:chgData name="Roger Smith" userId="1c713ba9-ede5-4016-ad97-848dfe5ff112" providerId="ADAL" clId="{9F7EAF69-3C4B-4FF1-81D5-31BA0E9D14E7}" dt="2022-09-10T02:12:03.025" v="272" actId="14100"/>
          <ac:spMkLst>
            <pc:docMk/>
            <pc:sldMk cId="3222087252" sldId="358"/>
            <ac:spMk id="9" creationId="{39EF72C6-7359-4328-93AF-577DB86DC84D}"/>
          </ac:spMkLst>
        </pc:spChg>
        <pc:spChg chg="add mod">
          <ac:chgData name="Roger Smith" userId="1c713ba9-ede5-4016-ad97-848dfe5ff112" providerId="ADAL" clId="{9F7EAF69-3C4B-4FF1-81D5-31BA0E9D14E7}" dt="2022-09-10T02:12:38.720" v="279" actId="27636"/>
          <ac:spMkLst>
            <pc:docMk/>
            <pc:sldMk cId="3222087252" sldId="358"/>
            <ac:spMk id="11" creationId="{5B3D1D15-EC37-4550-99BB-775AEE691D40}"/>
          </ac:spMkLst>
        </pc:spChg>
        <pc:graphicFrameChg chg="del">
          <ac:chgData name="Roger Smith" userId="1c713ba9-ede5-4016-ad97-848dfe5ff112" providerId="ADAL" clId="{9F7EAF69-3C4B-4FF1-81D5-31BA0E9D14E7}" dt="2022-09-10T02:09:37.657" v="190" actId="21"/>
          <ac:graphicFrameMkLst>
            <pc:docMk/>
            <pc:sldMk cId="3222087252" sldId="358"/>
            <ac:graphicFrameMk id="4" creationId="{11F6DB99-87F6-49D2-A6BA-A344BD61A8AF}"/>
          </ac:graphicFrameMkLst>
        </pc:graphicFrameChg>
        <pc:graphicFrameChg chg="add del mod">
          <ac:chgData name="Roger Smith" userId="1c713ba9-ede5-4016-ad97-848dfe5ff112" providerId="ADAL" clId="{9F7EAF69-3C4B-4FF1-81D5-31BA0E9D14E7}" dt="2022-09-10T02:12:05.824" v="273" actId="21"/>
          <ac:graphicFrameMkLst>
            <pc:docMk/>
            <pc:sldMk cId="3222087252" sldId="358"/>
            <ac:graphicFrameMk id="8" creationId="{6FBFF990-55EC-43B5-8704-77CF96C2057A}"/>
          </ac:graphicFrameMkLst>
        </pc:graphicFrameChg>
      </pc:sldChg>
      <pc:sldChg chg="modSp add mod ord">
        <pc:chgData name="Roger Smith" userId="1c713ba9-ede5-4016-ad97-848dfe5ff112" providerId="ADAL" clId="{9F7EAF69-3C4B-4FF1-81D5-31BA0E9D14E7}" dt="2022-09-10T04:08:40.741" v="931" actId="20577"/>
        <pc:sldMkLst>
          <pc:docMk/>
          <pc:sldMk cId="2135133198" sldId="359"/>
        </pc:sldMkLst>
        <pc:graphicFrameChg chg="mod">
          <ac:chgData name="Roger Smith" userId="1c713ba9-ede5-4016-ad97-848dfe5ff112" providerId="ADAL" clId="{9F7EAF69-3C4B-4FF1-81D5-31BA0E9D14E7}" dt="2022-09-10T04:08:40.741" v="931" actId="20577"/>
          <ac:graphicFrameMkLst>
            <pc:docMk/>
            <pc:sldMk cId="2135133198" sldId="359"/>
            <ac:graphicFrameMk id="8" creationId="{6FBFF990-55EC-43B5-8704-77CF96C2057A}"/>
          </ac:graphicFrameMkLst>
        </pc:graphicFrameChg>
      </pc:sldChg>
      <pc:sldChg chg="modSp mod">
        <pc:chgData name="Roger Smith" userId="1c713ba9-ede5-4016-ad97-848dfe5ff112" providerId="ADAL" clId="{9F7EAF69-3C4B-4FF1-81D5-31BA0E9D14E7}" dt="2022-09-10T16:49:06.531" v="1895" actId="27636"/>
        <pc:sldMkLst>
          <pc:docMk/>
          <pc:sldMk cId="2874572343" sldId="7827"/>
        </pc:sldMkLst>
        <pc:spChg chg="mod">
          <ac:chgData name="Roger Smith" userId="1c713ba9-ede5-4016-ad97-848dfe5ff112" providerId="ADAL" clId="{9F7EAF69-3C4B-4FF1-81D5-31BA0E9D14E7}" dt="2022-09-10T16:49:06.531" v="1895" actId="27636"/>
          <ac:spMkLst>
            <pc:docMk/>
            <pc:sldMk cId="2874572343" sldId="7827"/>
            <ac:spMk id="6" creationId="{BF2F059D-D9CF-43F8-45DC-79A58CD75518}"/>
          </ac:spMkLst>
        </pc:spChg>
      </pc:sldChg>
      <pc:sldChg chg="modSp del mod delDesignElem">
        <pc:chgData name="Roger Smith" userId="1c713ba9-ede5-4016-ad97-848dfe5ff112" providerId="ADAL" clId="{9F7EAF69-3C4B-4FF1-81D5-31BA0E9D14E7}" dt="2022-09-10T02:07:28.235" v="88" actId="2696"/>
        <pc:sldMkLst>
          <pc:docMk/>
          <pc:sldMk cId="2753017103" sldId="7851"/>
        </pc:sldMkLst>
        <pc:spChg chg="mod">
          <ac:chgData name="Roger Smith" userId="1c713ba9-ede5-4016-ad97-848dfe5ff112" providerId="ADAL" clId="{9F7EAF69-3C4B-4FF1-81D5-31BA0E9D14E7}" dt="2022-09-10T02:03:52.235" v="84" actId="27636"/>
          <ac:spMkLst>
            <pc:docMk/>
            <pc:sldMk cId="2753017103" sldId="7851"/>
            <ac:spMk id="2" creationId="{65418761-9F41-717B-380C-06CDAF33D522}"/>
          </ac:spMkLst>
        </pc:spChg>
      </pc:sldChg>
      <pc:sldChg chg="del">
        <pc:chgData name="Roger Smith" userId="1c713ba9-ede5-4016-ad97-848dfe5ff112" providerId="ADAL" clId="{9F7EAF69-3C4B-4FF1-81D5-31BA0E9D14E7}" dt="2022-09-10T02:07:30.155" v="89" actId="2696"/>
        <pc:sldMkLst>
          <pc:docMk/>
          <pc:sldMk cId="2790595486" sldId="7852"/>
        </pc:sldMkLst>
      </pc:sldChg>
      <pc:sldChg chg="del">
        <pc:chgData name="Roger Smith" userId="1c713ba9-ede5-4016-ad97-848dfe5ff112" providerId="ADAL" clId="{9F7EAF69-3C4B-4FF1-81D5-31BA0E9D14E7}" dt="2022-09-10T02:15:25.523" v="280" actId="2696"/>
        <pc:sldMkLst>
          <pc:docMk/>
          <pc:sldMk cId="1466351802" sldId="7861"/>
        </pc:sldMkLst>
      </pc:sldChg>
      <pc:sldChg chg="addSp delSp modSp add del mod">
        <pc:chgData name="Roger Smith" userId="1c713ba9-ede5-4016-ad97-848dfe5ff112" providerId="ADAL" clId="{9F7EAF69-3C4B-4FF1-81D5-31BA0E9D14E7}" dt="2022-09-10T04:08:04.742" v="917" actId="2696"/>
        <pc:sldMkLst>
          <pc:docMk/>
          <pc:sldMk cId="817337214" sldId="7870"/>
        </pc:sldMkLst>
        <pc:spChg chg="mod">
          <ac:chgData name="Roger Smith" userId="1c713ba9-ede5-4016-ad97-848dfe5ff112" providerId="ADAL" clId="{9F7EAF69-3C4B-4FF1-81D5-31BA0E9D14E7}" dt="2022-09-10T03:57:46.471" v="430" actId="6549"/>
          <ac:spMkLst>
            <pc:docMk/>
            <pc:sldMk cId="817337214" sldId="7870"/>
            <ac:spMk id="2" creationId="{BA5DBBB4-35D9-4FB8-B181-6DB2C4D43376}"/>
          </ac:spMkLst>
        </pc:spChg>
        <pc:spChg chg="add del mod">
          <ac:chgData name="Roger Smith" userId="1c713ba9-ede5-4016-ad97-848dfe5ff112" providerId="ADAL" clId="{9F7EAF69-3C4B-4FF1-81D5-31BA0E9D14E7}" dt="2022-09-10T03:58:50.416" v="442" actId="21"/>
          <ac:spMkLst>
            <pc:docMk/>
            <pc:sldMk cId="817337214" sldId="7870"/>
            <ac:spMk id="5" creationId="{0C948977-9B13-4EBC-A039-BCFEB3B781D5}"/>
          </ac:spMkLst>
        </pc:spChg>
        <pc:spChg chg="add mod">
          <ac:chgData name="Roger Smith" userId="1c713ba9-ede5-4016-ad97-848dfe5ff112" providerId="ADAL" clId="{9F7EAF69-3C4B-4FF1-81D5-31BA0E9D14E7}" dt="2022-09-10T04:00:00.623" v="449" actId="14100"/>
          <ac:spMkLst>
            <pc:docMk/>
            <pc:sldMk cId="817337214" sldId="7870"/>
            <ac:spMk id="7" creationId="{106AC2A4-9AA2-462F-972D-5FE66C09554C}"/>
          </ac:spMkLst>
        </pc:spChg>
        <pc:graphicFrameChg chg="add del mod">
          <ac:chgData name="Roger Smith" userId="1c713ba9-ede5-4016-ad97-848dfe5ff112" providerId="ADAL" clId="{9F7EAF69-3C4B-4FF1-81D5-31BA0E9D14E7}" dt="2022-09-10T03:59:45.742" v="447" actId="14100"/>
          <ac:graphicFrameMkLst>
            <pc:docMk/>
            <pc:sldMk cId="817337214" sldId="7870"/>
            <ac:graphicFrameMk id="4" creationId="{D7E1A8C5-9F9F-4E2A-B731-16C87C393284}"/>
          </ac:graphicFrameMkLst>
        </pc:graphicFrameChg>
        <pc:graphicFrameChg chg="add del mod">
          <ac:chgData name="Roger Smith" userId="1c713ba9-ede5-4016-ad97-848dfe5ff112" providerId="ADAL" clId="{9F7EAF69-3C4B-4FF1-81D5-31BA0E9D14E7}" dt="2022-09-10T03:59:07.076" v="444" actId="21"/>
          <ac:graphicFrameMkLst>
            <pc:docMk/>
            <pc:sldMk cId="817337214" sldId="7870"/>
            <ac:graphicFrameMk id="11" creationId="{6F73AB63-5D8E-413E-8619-41D40D1C49EE}"/>
          </ac:graphicFrameMkLst>
        </pc:graphicFrameChg>
      </pc:sldChg>
      <pc:sldChg chg="addSp delSp modSp add mod ord">
        <pc:chgData name="Roger Smith" userId="1c713ba9-ede5-4016-ad97-848dfe5ff112" providerId="ADAL" clId="{9F7EAF69-3C4B-4FF1-81D5-31BA0E9D14E7}" dt="2022-09-10T04:06:51.590" v="910" actId="6549"/>
        <pc:sldMkLst>
          <pc:docMk/>
          <pc:sldMk cId="3008307927" sldId="7871"/>
        </pc:sldMkLst>
        <pc:spChg chg="mod">
          <ac:chgData name="Roger Smith" userId="1c713ba9-ede5-4016-ad97-848dfe5ff112" providerId="ADAL" clId="{9F7EAF69-3C4B-4FF1-81D5-31BA0E9D14E7}" dt="2022-09-10T04:06:51.590" v="910" actId="6549"/>
          <ac:spMkLst>
            <pc:docMk/>
            <pc:sldMk cId="3008307927" sldId="7871"/>
            <ac:spMk id="2" creationId="{BA5DBBB4-35D9-4FB8-B181-6DB2C4D43376}"/>
          </ac:spMkLst>
        </pc:spChg>
        <pc:spChg chg="add del mod">
          <ac:chgData name="Roger Smith" userId="1c713ba9-ede5-4016-ad97-848dfe5ff112" providerId="ADAL" clId="{9F7EAF69-3C4B-4FF1-81D5-31BA0E9D14E7}" dt="2022-09-10T04:00:48.051" v="511" actId="21"/>
          <ac:spMkLst>
            <pc:docMk/>
            <pc:sldMk cId="3008307927" sldId="7871"/>
            <ac:spMk id="4" creationId="{D81740FC-AD42-4545-90F1-AA89EC22C7BD}"/>
          </ac:spMkLst>
        </pc:spChg>
        <pc:graphicFrameChg chg="add del mod">
          <ac:chgData name="Roger Smith" userId="1c713ba9-ede5-4016-ad97-848dfe5ff112" providerId="ADAL" clId="{9F7EAF69-3C4B-4FF1-81D5-31BA0E9D14E7}" dt="2022-09-10T04:01:09.472" v="513"/>
          <ac:graphicFrameMkLst>
            <pc:docMk/>
            <pc:sldMk cId="3008307927" sldId="7871"/>
            <ac:graphicFrameMk id="6" creationId="{A38E8BB6-2352-429E-BA8F-3D633EC42B56}"/>
          </ac:graphicFrameMkLst>
        </pc:graphicFrameChg>
        <pc:graphicFrameChg chg="add del mod">
          <ac:chgData name="Roger Smith" userId="1c713ba9-ede5-4016-ad97-848dfe5ff112" providerId="ADAL" clId="{9F7EAF69-3C4B-4FF1-81D5-31BA0E9D14E7}" dt="2022-09-10T04:06:27.226" v="899" actId="21"/>
          <ac:graphicFrameMkLst>
            <pc:docMk/>
            <pc:sldMk cId="3008307927" sldId="7871"/>
            <ac:graphicFrameMk id="7" creationId="{E24551C5-83B4-40D6-889B-D3F301DC566A}"/>
          </ac:graphicFrameMkLst>
        </pc:graphicFrameChg>
        <pc:graphicFrameChg chg="add mod">
          <ac:chgData name="Roger Smith" userId="1c713ba9-ede5-4016-ad97-848dfe5ff112" providerId="ADAL" clId="{9F7EAF69-3C4B-4FF1-81D5-31BA0E9D14E7}" dt="2022-09-10T04:06:46.319" v="902" actId="14100"/>
          <ac:graphicFrameMkLst>
            <pc:docMk/>
            <pc:sldMk cId="3008307927" sldId="7871"/>
            <ac:graphicFrameMk id="8" creationId="{C0E39AE5-F566-47B0-88FC-0F9776AD1446}"/>
          </ac:graphicFrameMkLst>
        </pc:graphicFrameChg>
        <pc:graphicFrameChg chg="add del mod">
          <ac:chgData name="Roger Smith" userId="1c713ba9-ede5-4016-ad97-848dfe5ff112" providerId="ADAL" clId="{9F7EAF69-3C4B-4FF1-81D5-31BA0E9D14E7}" dt="2022-09-10T04:01:34.258" v="518"/>
          <ac:graphicFrameMkLst>
            <pc:docMk/>
            <pc:sldMk cId="3008307927" sldId="7871"/>
            <ac:graphicFrameMk id="11" creationId="{6F73AB63-5D8E-413E-8619-41D40D1C49EE}"/>
          </ac:graphicFrameMkLst>
        </pc:graphicFrameChg>
      </pc:sldChg>
      <pc:sldChg chg="add">
        <pc:chgData name="Roger Smith" userId="1c713ba9-ede5-4016-ad97-848dfe5ff112" providerId="ADAL" clId="{9F7EAF69-3C4B-4FF1-81D5-31BA0E9D14E7}" dt="2022-09-10T04:02:17.559" v="523" actId="2890"/>
        <pc:sldMkLst>
          <pc:docMk/>
          <pc:sldMk cId="2598596532" sldId="7872"/>
        </pc:sldMkLst>
      </pc:sldChg>
      <pc:sldChg chg="add">
        <pc:chgData name="Roger Smith" userId="1c713ba9-ede5-4016-ad97-848dfe5ff112" providerId="ADAL" clId="{9F7EAF69-3C4B-4FF1-81D5-31BA0E9D14E7}" dt="2022-09-10T04:06:16.543" v="898" actId="2890"/>
        <pc:sldMkLst>
          <pc:docMk/>
          <pc:sldMk cId="664834081" sldId="7873"/>
        </pc:sldMkLst>
      </pc:sldChg>
      <pc:sldChg chg="modSp add mod">
        <pc:chgData name="Roger Smith" userId="1c713ba9-ede5-4016-ad97-848dfe5ff112" providerId="ADAL" clId="{9F7EAF69-3C4B-4FF1-81D5-31BA0E9D14E7}" dt="2022-09-12T03:33:43.197" v="2285" actId="6549"/>
        <pc:sldMkLst>
          <pc:docMk/>
          <pc:sldMk cId="3046572331" sldId="7874"/>
        </pc:sldMkLst>
        <pc:spChg chg="mod">
          <ac:chgData name="Roger Smith" userId="1c713ba9-ede5-4016-ad97-848dfe5ff112" providerId="ADAL" clId="{9F7EAF69-3C4B-4FF1-81D5-31BA0E9D14E7}" dt="2022-09-12T03:33:43.197" v="2285" actId="6549"/>
          <ac:spMkLst>
            <pc:docMk/>
            <pc:sldMk cId="3046572331" sldId="7874"/>
            <ac:spMk id="3" creationId="{453F618F-B3D3-4228-8EEE-1092E845EF07}"/>
          </ac:spMkLst>
        </pc:spChg>
        <pc:spChg chg="mod">
          <ac:chgData name="Roger Smith" userId="1c713ba9-ede5-4016-ad97-848dfe5ff112" providerId="ADAL" clId="{9F7EAF69-3C4B-4FF1-81D5-31BA0E9D14E7}" dt="2022-09-10T04:15:34.392" v="1445" actId="20577"/>
          <ac:spMkLst>
            <pc:docMk/>
            <pc:sldMk cId="3046572331" sldId="7874"/>
            <ac:spMk id="6" creationId="{B689D915-1D66-4783-8D20-427EBA746520}"/>
          </ac:spMkLst>
        </pc:spChg>
      </pc:sldChg>
      <pc:sldChg chg="modSp add mod">
        <pc:chgData name="Roger Smith" userId="1c713ba9-ede5-4016-ad97-848dfe5ff112" providerId="ADAL" clId="{9F7EAF69-3C4B-4FF1-81D5-31BA0E9D14E7}" dt="2022-09-11T19:27:10.589" v="2230" actId="6549"/>
        <pc:sldMkLst>
          <pc:docMk/>
          <pc:sldMk cId="546125057" sldId="7875"/>
        </pc:sldMkLst>
        <pc:spChg chg="mod">
          <ac:chgData name="Roger Smith" userId="1c713ba9-ede5-4016-ad97-848dfe5ff112" providerId="ADAL" clId="{9F7EAF69-3C4B-4FF1-81D5-31BA0E9D14E7}" dt="2022-09-11T19:27:10.589" v="2230" actId="6549"/>
          <ac:spMkLst>
            <pc:docMk/>
            <pc:sldMk cId="546125057" sldId="7875"/>
            <ac:spMk id="3" creationId="{453F618F-B3D3-4228-8EEE-1092E845EF07}"/>
          </ac:spMkLst>
        </pc:spChg>
      </pc:sldChg>
      <pc:sldMasterChg chg="delSldLayout">
        <pc:chgData name="Roger Smith" userId="1c713ba9-ede5-4016-ad97-848dfe5ff112" providerId="ADAL" clId="{9F7EAF69-3C4B-4FF1-81D5-31BA0E9D14E7}" dt="2022-09-10T02:07:28.235" v="88" actId="2696"/>
        <pc:sldMasterMkLst>
          <pc:docMk/>
          <pc:sldMasterMk cId="2793257361" sldId="2147483660"/>
        </pc:sldMasterMkLst>
        <pc:sldLayoutChg chg="del">
          <pc:chgData name="Roger Smith" userId="1c713ba9-ede5-4016-ad97-848dfe5ff112" providerId="ADAL" clId="{9F7EAF69-3C4B-4FF1-81D5-31BA0E9D14E7}" dt="2022-09-10T02:07:28.235" v="88" actId="2696"/>
          <pc:sldLayoutMkLst>
            <pc:docMk/>
            <pc:sldMasterMk cId="2793257361" sldId="2147483660"/>
            <pc:sldLayoutMk cId="354562443" sldId="2147483663"/>
          </pc:sldLayoutMkLst>
        </pc:sldLayoutChg>
      </pc:sldMasterChg>
      <pc:sldMasterChg chg="del delSldLayout">
        <pc:chgData name="Roger Smith" userId="1c713ba9-ede5-4016-ad97-848dfe5ff112" providerId="ADAL" clId="{9F7EAF69-3C4B-4FF1-81D5-31BA0E9D14E7}" dt="2022-09-10T02:07:30.155" v="89" actId="2696"/>
        <pc:sldMasterMkLst>
          <pc:docMk/>
          <pc:sldMasterMk cId="2459784258" sldId="2147483664"/>
        </pc:sldMasterMkLst>
        <pc:sldLayoutChg chg="del">
          <pc:chgData name="Roger Smith" userId="1c713ba9-ede5-4016-ad97-848dfe5ff112" providerId="ADAL" clId="{9F7EAF69-3C4B-4FF1-81D5-31BA0E9D14E7}" dt="2022-09-10T02:07:30.155" v="89" actId="2696"/>
          <pc:sldLayoutMkLst>
            <pc:docMk/>
            <pc:sldMasterMk cId="2459784258" sldId="2147483664"/>
            <pc:sldLayoutMk cId="1945618817" sldId="2147483665"/>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1254004922" sldId="2147483666"/>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1311500799" sldId="2147483667"/>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678271613" sldId="2147483668"/>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1995057029" sldId="2147483669"/>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636950175" sldId="2147483670"/>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3042412930" sldId="2147483671"/>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3879438916" sldId="2147483672"/>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3477098694" sldId="2147483673"/>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80119115" sldId="2147483674"/>
          </pc:sldLayoutMkLst>
        </pc:sldLayoutChg>
        <pc:sldLayoutChg chg="del">
          <pc:chgData name="Roger Smith" userId="1c713ba9-ede5-4016-ad97-848dfe5ff112" providerId="ADAL" clId="{9F7EAF69-3C4B-4FF1-81D5-31BA0E9D14E7}" dt="2022-09-10T02:07:30.155" v="89" actId="2696"/>
          <pc:sldLayoutMkLst>
            <pc:docMk/>
            <pc:sldMasterMk cId="2459784258" sldId="2147483664"/>
            <pc:sldLayoutMk cId="1990316355" sldId="2147483675"/>
          </pc:sldLayoutMkLst>
        </pc:sldLayoutChg>
      </pc:sldMaster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B0D825-0216-42B3-BD39-601115AB6A1D}" type="doc">
      <dgm:prSet loTypeId="urn:microsoft.com/office/officeart/2005/8/layout/process1" loCatId="process" qsTypeId="urn:microsoft.com/office/officeart/2005/8/quickstyle/simple1" qsCatId="simple" csTypeId="urn:microsoft.com/office/officeart/2005/8/colors/accent1_2" csCatId="accent1" phldr="1"/>
      <dgm:spPr/>
    </dgm:pt>
    <dgm:pt modelId="{B05C26A0-46EB-44BB-82F2-964E66AFE95C}">
      <dgm:prSet phldrT="[Text]"/>
      <dgm:spPr/>
      <dgm:t>
        <a:bodyPr/>
        <a:lstStyle/>
        <a:p>
          <a:r>
            <a:rPr lang="en-US" dirty="0"/>
            <a:t>Model law development</a:t>
          </a:r>
        </a:p>
      </dgm:t>
    </dgm:pt>
    <dgm:pt modelId="{827AEFD5-AE8E-4FCD-8F8D-D46CF8AF2A06}" type="parTrans" cxnId="{4DC0164B-5B15-41D2-8ECB-00F14690543D}">
      <dgm:prSet/>
      <dgm:spPr/>
      <dgm:t>
        <a:bodyPr/>
        <a:lstStyle/>
        <a:p>
          <a:endParaRPr lang="en-US"/>
        </a:p>
      </dgm:t>
    </dgm:pt>
    <dgm:pt modelId="{D9A66600-D829-4A14-B8D1-64011DF0738F}" type="sibTrans" cxnId="{4DC0164B-5B15-41D2-8ECB-00F14690543D}">
      <dgm:prSet/>
      <dgm:spPr/>
      <dgm:t>
        <a:bodyPr/>
        <a:lstStyle/>
        <a:p>
          <a:endParaRPr lang="en-US" dirty="0"/>
        </a:p>
      </dgm:t>
    </dgm:pt>
    <dgm:pt modelId="{61CDEE68-2754-4B7C-B912-ED6F9BF1B415}">
      <dgm:prSet phldrT="[Text]"/>
      <dgm:spPr/>
      <dgm:t>
        <a:bodyPr/>
        <a:lstStyle/>
        <a:p>
          <a:r>
            <a:rPr lang="en-US" dirty="0"/>
            <a:t>Strategic targeted lobbying</a:t>
          </a:r>
        </a:p>
      </dgm:t>
    </dgm:pt>
    <dgm:pt modelId="{485C9959-EF25-4BA0-9739-2FBAD92B6414}" type="parTrans" cxnId="{9D32BD51-CC63-43D0-B269-39F126719145}">
      <dgm:prSet/>
      <dgm:spPr/>
      <dgm:t>
        <a:bodyPr/>
        <a:lstStyle/>
        <a:p>
          <a:endParaRPr lang="en-US"/>
        </a:p>
      </dgm:t>
    </dgm:pt>
    <dgm:pt modelId="{4D0FF598-F1CD-4197-8626-A2279F335F33}" type="sibTrans" cxnId="{9D32BD51-CC63-43D0-B269-39F126719145}">
      <dgm:prSet/>
      <dgm:spPr/>
      <dgm:t>
        <a:bodyPr/>
        <a:lstStyle/>
        <a:p>
          <a:endParaRPr lang="en-US" dirty="0"/>
        </a:p>
      </dgm:t>
    </dgm:pt>
    <dgm:pt modelId="{EE6B5865-CB48-45C4-85C1-CE57BCF65148}">
      <dgm:prSet phldrT="[Text]"/>
      <dgm:spPr/>
      <dgm:t>
        <a:bodyPr/>
        <a:lstStyle/>
        <a:p>
          <a:r>
            <a:rPr lang="en-US" dirty="0"/>
            <a:t>Adoption and lobbying</a:t>
          </a:r>
        </a:p>
      </dgm:t>
    </dgm:pt>
    <dgm:pt modelId="{06CFE749-5B3E-48DC-B6F6-DE589DA543D1}" type="parTrans" cxnId="{05AE5920-7812-4C5A-900B-17610A815A36}">
      <dgm:prSet/>
      <dgm:spPr/>
      <dgm:t>
        <a:bodyPr/>
        <a:lstStyle/>
        <a:p>
          <a:endParaRPr lang="en-US"/>
        </a:p>
      </dgm:t>
    </dgm:pt>
    <dgm:pt modelId="{29D87060-9D96-46E2-B114-997C4C322AA4}" type="sibTrans" cxnId="{05AE5920-7812-4C5A-900B-17610A815A36}">
      <dgm:prSet/>
      <dgm:spPr/>
      <dgm:t>
        <a:bodyPr/>
        <a:lstStyle/>
        <a:p>
          <a:endParaRPr lang="en-US"/>
        </a:p>
      </dgm:t>
    </dgm:pt>
    <dgm:pt modelId="{F8D45A85-25A2-4DB1-A782-99E041226E20}" type="pres">
      <dgm:prSet presAssocID="{3DB0D825-0216-42B3-BD39-601115AB6A1D}" presName="Name0" presStyleCnt="0">
        <dgm:presLayoutVars>
          <dgm:dir/>
          <dgm:resizeHandles val="exact"/>
        </dgm:presLayoutVars>
      </dgm:prSet>
      <dgm:spPr/>
    </dgm:pt>
    <dgm:pt modelId="{941693A4-DDFD-41A3-995C-6DBC2FDADBE6}" type="pres">
      <dgm:prSet presAssocID="{B05C26A0-46EB-44BB-82F2-964E66AFE95C}" presName="node" presStyleLbl="node1" presStyleIdx="0" presStyleCnt="3">
        <dgm:presLayoutVars>
          <dgm:bulletEnabled val="1"/>
        </dgm:presLayoutVars>
      </dgm:prSet>
      <dgm:spPr/>
    </dgm:pt>
    <dgm:pt modelId="{1CB2A8E5-CF26-4627-BA7B-1BD26B85E636}" type="pres">
      <dgm:prSet presAssocID="{D9A66600-D829-4A14-B8D1-64011DF0738F}" presName="sibTrans" presStyleLbl="sibTrans2D1" presStyleIdx="0" presStyleCnt="2"/>
      <dgm:spPr/>
    </dgm:pt>
    <dgm:pt modelId="{CF9CA776-F7F1-4818-9489-0CCE4DDEF5DC}" type="pres">
      <dgm:prSet presAssocID="{D9A66600-D829-4A14-B8D1-64011DF0738F}" presName="connectorText" presStyleLbl="sibTrans2D1" presStyleIdx="0" presStyleCnt="2"/>
      <dgm:spPr/>
    </dgm:pt>
    <dgm:pt modelId="{1DD1D026-2E17-4E4B-828A-FB2F5EA1C140}" type="pres">
      <dgm:prSet presAssocID="{61CDEE68-2754-4B7C-B912-ED6F9BF1B415}" presName="node" presStyleLbl="node1" presStyleIdx="1" presStyleCnt="3">
        <dgm:presLayoutVars>
          <dgm:bulletEnabled val="1"/>
        </dgm:presLayoutVars>
      </dgm:prSet>
      <dgm:spPr/>
    </dgm:pt>
    <dgm:pt modelId="{A3EE98C1-759A-49F0-B663-A84207B62A42}" type="pres">
      <dgm:prSet presAssocID="{4D0FF598-F1CD-4197-8626-A2279F335F33}" presName="sibTrans" presStyleLbl="sibTrans2D1" presStyleIdx="1" presStyleCnt="2"/>
      <dgm:spPr/>
    </dgm:pt>
    <dgm:pt modelId="{0D56EA1B-1D27-40F4-9AC5-0F1613AD4258}" type="pres">
      <dgm:prSet presAssocID="{4D0FF598-F1CD-4197-8626-A2279F335F33}" presName="connectorText" presStyleLbl="sibTrans2D1" presStyleIdx="1" presStyleCnt="2"/>
      <dgm:spPr/>
    </dgm:pt>
    <dgm:pt modelId="{5E39B185-EEEB-4312-9232-94A3B45FF823}" type="pres">
      <dgm:prSet presAssocID="{EE6B5865-CB48-45C4-85C1-CE57BCF65148}" presName="node" presStyleLbl="node1" presStyleIdx="2" presStyleCnt="3">
        <dgm:presLayoutVars>
          <dgm:bulletEnabled val="1"/>
        </dgm:presLayoutVars>
      </dgm:prSet>
      <dgm:spPr/>
    </dgm:pt>
  </dgm:ptLst>
  <dgm:cxnLst>
    <dgm:cxn modelId="{61286A03-47B5-475B-A36C-8363935F47CC}" type="presOf" srcId="{4D0FF598-F1CD-4197-8626-A2279F335F33}" destId="{0D56EA1B-1D27-40F4-9AC5-0F1613AD4258}" srcOrd="1" destOrd="0" presId="urn:microsoft.com/office/officeart/2005/8/layout/process1"/>
    <dgm:cxn modelId="{05AE5920-7812-4C5A-900B-17610A815A36}" srcId="{3DB0D825-0216-42B3-BD39-601115AB6A1D}" destId="{EE6B5865-CB48-45C4-85C1-CE57BCF65148}" srcOrd="2" destOrd="0" parTransId="{06CFE749-5B3E-48DC-B6F6-DE589DA543D1}" sibTransId="{29D87060-9D96-46E2-B114-997C4C322AA4}"/>
    <dgm:cxn modelId="{011F8A2D-14BD-4E7E-922F-FC6651ED24CF}" type="presOf" srcId="{3DB0D825-0216-42B3-BD39-601115AB6A1D}" destId="{F8D45A85-25A2-4DB1-A782-99E041226E20}" srcOrd="0" destOrd="0" presId="urn:microsoft.com/office/officeart/2005/8/layout/process1"/>
    <dgm:cxn modelId="{51A67135-4421-4232-9365-92DE0B450C79}" type="presOf" srcId="{B05C26A0-46EB-44BB-82F2-964E66AFE95C}" destId="{941693A4-DDFD-41A3-995C-6DBC2FDADBE6}" srcOrd="0" destOrd="0" presId="urn:microsoft.com/office/officeart/2005/8/layout/process1"/>
    <dgm:cxn modelId="{A4E47566-5328-483E-9B1F-C31F1942544E}" type="presOf" srcId="{D9A66600-D829-4A14-B8D1-64011DF0738F}" destId="{1CB2A8E5-CF26-4627-BA7B-1BD26B85E636}" srcOrd="0" destOrd="0" presId="urn:microsoft.com/office/officeart/2005/8/layout/process1"/>
    <dgm:cxn modelId="{4DC0164B-5B15-41D2-8ECB-00F14690543D}" srcId="{3DB0D825-0216-42B3-BD39-601115AB6A1D}" destId="{B05C26A0-46EB-44BB-82F2-964E66AFE95C}" srcOrd="0" destOrd="0" parTransId="{827AEFD5-AE8E-4FCD-8F8D-D46CF8AF2A06}" sibTransId="{D9A66600-D829-4A14-B8D1-64011DF0738F}"/>
    <dgm:cxn modelId="{86AE1651-DCD5-453D-873C-ACBDDD4946C6}" type="presOf" srcId="{61CDEE68-2754-4B7C-B912-ED6F9BF1B415}" destId="{1DD1D026-2E17-4E4B-828A-FB2F5EA1C140}" srcOrd="0" destOrd="0" presId="urn:microsoft.com/office/officeart/2005/8/layout/process1"/>
    <dgm:cxn modelId="{9D32BD51-CC63-43D0-B269-39F126719145}" srcId="{3DB0D825-0216-42B3-BD39-601115AB6A1D}" destId="{61CDEE68-2754-4B7C-B912-ED6F9BF1B415}" srcOrd="1" destOrd="0" parTransId="{485C9959-EF25-4BA0-9739-2FBAD92B6414}" sibTransId="{4D0FF598-F1CD-4197-8626-A2279F335F33}"/>
    <dgm:cxn modelId="{9AFE26C2-342E-473A-8B1B-7190324A1C5F}" type="presOf" srcId="{D9A66600-D829-4A14-B8D1-64011DF0738F}" destId="{CF9CA776-F7F1-4818-9489-0CCE4DDEF5DC}" srcOrd="1" destOrd="0" presId="urn:microsoft.com/office/officeart/2005/8/layout/process1"/>
    <dgm:cxn modelId="{8C2054E2-9FF7-4068-A0C5-86256551D1C3}" type="presOf" srcId="{4D0FF598-F1CD-4197-8626-A2279F335F33}" destId="{A3EE98C1-759A-49F0-B663-A84207B62A42}" srcOrd="0" destOrd="0" presId="urn:microsoft.com/office/officeart/2005/8/layout/process1"/>
    <dgm:cxn modelId="{983493E6-CA25-4281-9013-2ED08A98F471}" type="presOf" srcId="{EE6B5865-CB48-45C4-85C1-CE57BCF65148}" destId="{5E39B185-EEEB-4312-9232-94A3B45FF823}" srcOrd="0" destOrd="0" presId="urn:microsoft.com/office/officeart/2005/8/layout/process1"/>
    <dgm:cxn modelId="{688256E8-1561-40B3-A8DD-E4C47A375FA8}" type="presParOf" srcId="{F8D45A85-25A2-4DB1-A782-99E041226E20}" destId="{941693A4-DDFD-41A3-995C-6DBC2FDADBE6}" srcOrd="0" destOrd="0" presId="urn:microsoft.com/office/officeart/2005/8/layout/process1"/>
    <dgm:cxn modelId="{5ADDDCD5-CC09-4C41-A183-25338CEAD45F}" type="presParOf" srcId="{F8D45A85-25A2-4DB1-A782-99E041226E20}" destId="{1CB2A8E5-CF26-4627-BA7B-1BD26B85E636}" srcOrd="1" destOrd="0" presId="urn:microsoft.com/office/officeart/2005/8/layout/process1"/>
    <dgm:cxn modelId="{DB740C20-B88B-4DA1-A06A-C1B396314A39}" type="presParOf" srcId="{1CB2A8E5-CF26-4627-BA7B-1BD26B85E636}" destId="{CF9CA776-F7F1-4818-9489-0CCE4DDEF5DC}" srcOrd="0" destOrd="0" presId="urn:microsoft.com/office/officeart/2005/8/layout/process1"/>
    <dgm:cxn modelId="{0C710B7C-7312-4719-8571-1F48196E9F41}" type="presParOf" srcId="{F8D45A85-25A2-4DB1-A782-99E041226E20}" destId="{1DD1D026-2E17-4E4B-828A-FB2F5EA1C140}" srcOrd="2" destOrd="0" presId="urn:microsoft.com/office/officeart/2005/8/layout/process1"/>
    <dgm:cxn modelId="{435CFDAF-0204-4977-90F5-65F96C3CAF35}" type="presParOf" srcId="{F8D45A85-25A2-4DB1-A782-99E041226E20}" destId="{A3EE98C1-759A-49F0-B663-A84207B62A42}" srcOrd="3" destOrd="0" presId="urn:microsoft.com/office/officeart/2005/8/layout/process1"/>
    <dgm:cxn modelId="{73352D0F-B6F9-4940-A64F-458A06360A29}" type="presParOf" srcId="{A3EE98C1-759A-49F0-B663-A84207B62A42}" destId="{0D56EA1B-1D27-40F4-9AC5-0F1613AD4258}" srcOrd="0" destOrd="0" presId="urn:microsoft.com/office/officeart/2005/8/layout/process1"/>
    <dgm:cxn modelId="{475232A8-FDA8-48F9-B8CD-FDFD3F0C203D}" type="presParOf" srcId="{F8D45A85-25A2-4DB1-A782-99E041226E20}" destId="{5E39B185-EEEB-4312-9232-94A3B45FF823}"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D223DA-7615-4E18-8332-23CC352DBCBF}" type="doc">
      <dgm:prSet loTypeId="urn:microsoft.com/office/officeart/2005/8/layout/process1" loCatId="process" qsTypeId="urn:microsoft.com/office/officeart/2005/8/quickstyle/simple1" qsCatId="simple" csTypeId="urn:microsoft.com/office/officeart/2005/8/colors/accent1_2" csCatId="accent1" phldr="1"/>
      <dgm:spPr/>
    </dgm:pt>
    <dgm:pt modelId="{18FD8576-49D8-4A7F-82A4-75B702650F5D}">
      <dgm:prSet phldrT="[Text]"/>
      <dgm:spPr/>
      <dgm:t>
        <a:bodyPr/>
        <a:lstStyle/>
        <a:p>
          <a:r>
            <a:rPr lang="en-US" dirty="0"/>
            <a:t>Develop the compact language</a:t>
          </a:r>
        </a:p>
      </dgm:t>
    </dgm:pt>
    <dgm:pt modelId="{E74F8D1C-215B-4386-9F6F-59F14A92142C}" type="parTrans" cxnId="{F301884C-0EE1-4E5E-8610-2F24C54B16C3}">
      <dgm:prSet/>
      <dgm:spPr/>
      <dgm:t>
        <a:bodyPr/>
        <a:lstStyle/>
        <a:p>
          <a:endParaRPr lang="en-US"/>
        </a:p>
      </dgm:t>
    </dgm:pt>
    <dgm:pt modelId="{91C10123-4B4E-4926-985C-9B5224D5752C}" type="sibTrans" cxnId="{F301884C-0EE1-4E5E-8610-2F24C54B16C3}">
      <dgm:prSet/>
      <dgm:spPr/>
      <dgm:t>
        <a:bodyPr/>
        <a:lstStyle/>
        <a:p>
          <a:endParaRPr lang="en-US" dirty="0"/>
        </a:p>
      </dgm:t>
    </dgm:pt>
    <dgm:pt modelId="{147FF7E7-0E16-4B23-BAF2-ABF51FC20CFF}">
      <dgm:prSet phldrT="[Text]"/>
      <dgm:spPr/>
      <dgm:t>
        <a:bodyPr/>
        <a:lstStyle/>
        <a:p>
          <a:r>
            <a:rPr lang="en-US" dirty="0"/>
            <a:t>Public review </a:t>
          </a:r>
        </a:p>
      </dgm:t>
    </dgm:pt>
    <dgm:pt modelId="{26D5AEFC-6F53-400C-B246-EACCB61F2D3A}" type="parTrans" cxnId="{3117FC9D-E9F1-4440-AC62-63C06A426FB0}">
      <dgm:prSet/>
      <dgm:spPr/>
      <dgm:t>
        <a:bodyPr/>
        <a:lstStyle/>
        <a:p>
          <a:endParaRPr lang="en-US"/>
        </a:p>
      </dgm:t>
    </dgm:pt>
    <dgm:pt modelId="{360C6A31-9B37-40B3-87EF-0BA1AB981755}" type="sibTrans" cxnId="{3117FC9D-E9F1-4440-AC62-63C06A426FB0}">
      <dgm:prSet/>
      <dgm:spPr/>
      <dgm:t>
        <a:bodyPr/>
        <a:lstStyle/>
        <a:p>
          <a:endParaRPr lang="en-US" dirty="0"/>
        </a:p>
      </dgm:t>
    </dgm:pt>
    <dgm:pt modelId="{6F01A4C8-DCBF-4665-812F-91D42B988A15}">
      <dgm:prSet phldrT="[Text]"/>
      <dgm:spPr/>
      <dgm:t>
        <a:bodyPr/>
        <a:lstStyle/>
        <a:p>
          <a:r>
            <a:rPr lang="en-US" dirty="0"/>
            <a:t>Submission and lobbying of compact friendly states</a:t>
          </a:r>
        </a:p>
      </dgm:t>
    </dgm:pt>
    <dgm:pt modelId="{4A18718C-6149-42A5-A86B-2BC36BA2CEF0}" type="parTrans" cxnId="{66F41E87-C277-4D5D-86A0-5AABF9F94C0C}">
      <dgm:prSet/>
      <dgm:spPr/>
      <dgm:t>
        <a:bodyPr/>
        <a:lstStyle/>
        <a:p>
          <a:endParaRPr lang="en-US"/>
        </a:p>
      </dgm:t>
    </dgm:pt>
    <dgm:pt modelId="{C19BE81E-123C-48E7-85C8-94BCC41D346A}" type="sibTrans" cxnId="{66F41E87-C277-4D5D-86A0-5AABF9F94C0C}">
      <dgm:prSet/>
      <dgm:spPr/>
      <dgm:t>
        <a:bodyPr/>
        <a:lstStyle/>
        <a:p>
          <a:endParaRPr lang="en-US" dirty="0"/>
        </a:p>
      </dgm:t>
    </dgm:pt>
    <dgm:pt modelId="{E275B481-44BC-4E80-9277-E61CEEADAE0A}">
      <dgm:prSet/>
      <dgm:spPr>
        <a:solidFill>
          <a:schemeClr val="accent2"/>
        </a:solidFill>
      </dgm:spPr>
      <dgm:t>
        <a:bodyPr/>
        <a:lstStyle/>
        <a:p>
          <a:r>
            <a:rPr lang="en-US" dirty="0"/>
            <a:t>Enaction of compact; launch of compact commission </a:t>
          </a:r>
        </a:p>
      </dgm:t>
    </dgm:pt>
    <dgm:pt modelId="{FCDCA074-CF19-47F2-B80D-016BA6C8423D}" type="parTrans" cxnId="{2D0E348F-EFF8-4A03-9507-C09C6F7C4D5B}">
      <dgm:prSet/>
      <dgm:spPr/>
      <dgm:t>
        <a:bodyPr/>
        <a:lstStyle/>
        <a:p>
          <a:endParaRPr lang="en-US"/>
        </a:p>
      </dgm:t>
    </dgm:pt>
    <dgm:pt modelId="{FFEA1E1F-8985-49CA-AC29-3290C7D1804B}" type="sibTrans" cxnId="{2D0E348F-EFF8-4A03-9507-C09C6F7C4D5B}">
      <dgm:prSet/>
      <dgm:spPr/>
      <dgm:t>
        <a:bodyPr/>
        <a:lstStyle/>
        <a:p>
          <a:endParaRPr lang="en-US" dirty="0"/>
        </a:p>
      </dgm:t>
    </dgm:pt>
    <dgm:pt modelId="{D06E4FA4-AEEC-497E-8D07-19E2E261B69C}">
      <dgm:prSet/>
      <dgm:spPr>
        <a:solidFill>
          <a:schemeClr val="accent2"/>
        </a:solidFill>
      </dgm:spPr>
      <dgm:t>
        <a:bodyPr/>
        <a:lstStyle/>
        <a:p>
          <a:r>
            <a:rPr lang="en-US" dirty="0"/>
            <a:t>Continued lobbying and expansion of compact</a:t>
          </a:r>
        </a:p>
      </dgm:t>
    </dgm:pt>
    <dgm:pt modelId="{D55DA5EE-FAC8-4D16-9E31-388464986570}" type="parTrans" cxnId="{AB555507-E2E7-4555-A2E5-FC1BB7B2A1AA}">
      <dgm:prSet/>
      <dgm:spPr/>
      <dgm:t>
        <a:bodyPr/>
        <a:lstStyle/>
        <a:p>
          <a:endParaRPr lang="en-US"/>
        </a:p>
      </dgm:t>
    </dgm:pt>
    <dgm:pt modelId="{BFFF6506-75A2-461C-9014-9EDA0D566630}" type="sibTrans" cxnId="{AB555507-E2E7-4555-A2E5-FC1BB7B2A1AA}">
      <dgm:prSet/>
      <dgm:spPr/>
      <dgm:t>
        <a:bodyPr/>
        <a:lstStyle/>
        <a:p>
          <a:endParaRPr lang="en-US"/>
        </a:p>
      </dgm:t>
    </dgm:pt>
    <dgm:pt modelId="{D16D54C0-4A45-4D74-A12B-034832A077A9}" type="pres">
      <dgm:prSet presAssocID="{42D223DA-7615-4E18-8332-23CC352DBCBF}" presName="Name0" presStyleCnt="0">
        <dgm:presLayoutVars>
          <dgm:dir/>
          <dgm:resizeHandles val="exact"/>
        </dgm:presLayoutVars>
      </dgm:prSet>
      <dgm:spPr/>
    </dgm:pt>
    <dgm:pt modelId="{875F57C9-0FB1-4DC1-A093-CC3F2155CC41}" type="pres">
      <dgm:prSet presAssocID="{18FD8576-49D8-4A7F-82A4-75B702650F5D}" presName="node" presStyleLbl="node1" presStyleIdx="0" presStyleCnt="5">
        <dgm:presLayoutVars>
          <dgm:bulletEnabled val="1"/>
        </dgm:presLayoutVars>
      </dgm:prSet>
      <dgm:spPr/>
    </dgm:pt>
    <dgm:pt modelId="{07AF8C1E-1981-4AC6-A7FA-FC4687D75BB5}" type="pres">
      <dgm:prSet presAssocID="{91C10123-4B4E-4926-985C-9B5224D5752C}" presName="sibTrans" presStyleLbl="sibTrans2D1" presStyleIdx="0" presStyleCnt="4"/>
      <dgm:spPr/>
    </dgm:pt>
    <dgm:pt modelId="{5B698E4D-4A4F-4E77-A631-45EC379D8180}" type="pres">
      <dgm:prSet presAssocID="{91C10123-4B4E-4926-985C-9B5224D5752C}" presName="connectorText" presStyleLbl="sibTrans2D1" presStyleIdx="0" presStyleCnt="4"/>
      <dgm:spPr/>
    </dgm:pt>
    <dgm:pt modelId="{FF729039-9925-4C2A-BE5A-305CE193CC37}" type="pres">
      <dgm:prSet presAssocID="{147FF7E7-0E16-4B23-BAF2-ABF51FC20CFF}" presName="node" presStyleLbl="node1" presStyleIdx="1" presStyleCnt="5">
        <dgm:presLayoutVars>
          <dgm:bulletEnabled val="1"/>
        </dgm:presLayoutVars>
      </dgm:prSet>
      <dgm:spPr/>
    </dgm:pt>
    <dgm:pt modelId="{A6619159-3D8B-4433-B96D-CC27FB771295}" type="pres">
      <dgm:prSet presAssocID="{360C6A31-9B37-40B3-87EF-0BA1AB981755}" presName="sibTrans" presStyleLbl="sibTrans2D1" presStyleIdx="1" presStyleCnt="4"/>
      <dgm:spPr/>
    </dgm:pt>
    <dgm:pt modelId="{10C62A76-81D9-4E5A-AF09-50D6CA1F9BDA}" type="pres">
      <dgm:prSet presAssocID="{360C6A31-9B37-40B3-87EF-0BA1AB981755}" presName="connectorText" presStyleLbl="sibTrans2D1" presStyleIdx="1" presStyleCnt="4"/>
      <dgm:spPr/>
    </dgm:pt>
    <dgm:pt modelId="{AF42F5FB-5023-4A11-8B7B-C0E31ED85812}" type="pres">
      <dgm:prSet presAssocID="{6F01A4C8-DCBF-4665-812F-91D42B988A15}" presName="node" presStyleLbl="node1" presStyleIdx="2" presStyleCnt="5">
        <dgm:presLayoutVars>
          <dgm:bulletEnabled val="1"/>
        </dgm:presLayoutVars>
      </dgm:prSet>
      <dgm:spPr/>
    </dgm:pt>
    <dgm:pt modelId="{8C08ED5E-17ED-4DCF-9E51-40BDA114B2A0}" type="pres">
      <dgm:prSet presAssocID="{C19BE81E-123C-48E7-85C8-94BCC41D346A}" presName="sibTrans" presStyleLbl="sibTrans2D1" presStyleIdx="2" presStyleCnt="4"/>
      <dgm:spPr/>
    </dgm:pt>
    <dgm:pt modelId="{CD64959A-C30E-4C60-B8BB-0C1660055831}" type="pres">
      <dgm:prSet presAssocID="{C19BE81E-123C-48E7-85C8-94BCC41D346A}" presName="connectorText" presStyleLbl="sibTrans2D1" presStyleIdx="2" presStyleCnt="4"/>
      <dgm:spPr/>
    </dgm:pt>
    <dgm:pt modelId="{B1572A4C-C469-419F-BD1B-135F9B521939}" type="pres">
      <dgm:prSet presAssocID="{E275B481-44BC-4E80-9277-E61CEEADAE0A}" presName="node" presStyleLbl="node1" presStyleIdx="3" presStyleCnt="5">
        <dgm:presLayoutVars>
          <dgm:bulletEnabled val="1"/>
        </dgm:presLayoutVars>
      </dgm:prSet>
      <dgm:spPr/>
    </dgm:pt>
    <dgm:pt modelId="{A1A915B0-9C9A-46AA-8A00-2E2879CA4D35}" type="pres">
      <dgm:prSet presAssocID="{FFEA1E1F-8985-49CA-AC29-3290C7D1804B}" presName="sibTrans" presStyleLbl="sibTrans2D1" presStyleIdx="3" presStyleCnt="4"/>
      <dgm:spPr/>
    </dgm:pt>
    <dgm:pt modelId="{9480AA17-E06F-44A7-87E3-D5DE5B83F045}" type="pres">
      <dgm:prSet presAssocID="{FFEA1E1F-8985-49CA-AC29-3290C7D1804B}" presName="connectorText" presStyleLbl="sibTrans2D1" presStyleIdx="3" presStyleCnt="4"/>
      <dgm:spPr/>
    </dgm:pt>
    <dgm:pt modelId="{7557DFF8-8544-46D4-BF0F-23268A85C70C}" type="pres">
      <dgm:prSet presAssocID="{D06E4FA4-AEEC-497E-8D07-19E2E261B69C}" presName="node" presStyleLbl="node1" presStyleIdx="4" presStyleCnt="5">
        <dgm:presLayoutVars>
          <dgm:bulletEnabled val="1"/>
        </dgm:presLayoutVars>
      </dgm:prSet>
      <dgm:spPr/>
    </dgm:pt>
  </dgm:ptLst>
  <dgm:cxnLst>
    <dgm:cxn modelId="{AB555507-E2E7-4555-A2E5-FC1BB7B2A1AA}" srcId="{42D223DA-7615-4E18-8332-23CC352DBCBF}" destId="{D06E4FA4-AEEC-497E-8D07-19E2E261B69C}" srcOrd="4" destOrd="0" parTransId="{D55DA5EE-FAC8-4D16-9E31-388464986570}" sibTransId="{BFFF6506-75A2-461C-9014-9EDA0D566630}"/>
    <dgm:cxn modelId="{D667820C-8ED7-40E3-AB75-C4563AF3F0FC}" type="presOf" srcId="{360C6A31-9B37-40B3-87EF-0BA1AB981755}" destId="{A6619159-3D8B-4433-B96D-CC27FB771295}" srcOrd="0" destOrd="0" presId="urn:microsoft.com/office/officeart/2005/8/layout/process1"/>
    <dgm:cxn modelId="{56D6EC1B-2CE1-4766-8224-DC9581CAAE09}" type="presOf" srcId="{91C10123-4B4E-4926-985C-9B5224D5752C}" destId="{5B698E4D-4A4F-4E77-A631-45EC379D8180}" srcOrd="1" destOrd="0" presId="urn:microsoft.com/office/officeart/2005/8/layout/process1"/>
    <dgm:cxn modelId="{CCE87E22-E62A-4FA3-AA23-6DFE3262EB94}" type="presOf" srcId="{C19BE81E-123C-48E7-85C8-94BCC41D346A}" destId="{CD64959A-C30E-4C60-B8BB-0C1660055831}" srcOrd="1" destOrd="0" presId="urn:microsoft.com/office/officeart/2005/8/layout/process1"/>
    <dgm:cxn modelId="{92864329-84A9-4826-BD64-43040466599D}" type="presOf" srcId="{FFEA1E1F-8985-49CA-AC29-3290C7D1804B}" destId="{A1A915B0-9C9A-46AA-8A00-2E2879CA4D35}" srcOrd="0" destOrd="0" presId="urn:microsoft.com/office/officeart/2005/8/layout/process1"/>
    <dgm:cxn modelId="{0E063C68-DE3A-4245-9FC7-CD22A42439B1}" type="presOf" srcId="{6F01A4C8-DCBF-4665-812F-91D42B988A15}" destId="{AF42F5FB-5023-4A11-8B7B-C0E31ED85812}" srcOrd="0" destOrd="0" presId="urn:microsoft.com/office/officeart/2005/8/layout/process1"/>
    <dgm:cxn modelId="{AB38516B-08F0-4EEF-A5AC-7473950A7B6A}" type="presOf" srcId="{E275B481-44BC-4E80-9277-E61CEEADAE0A}" destId="{B1572A4C-C469-419F-BD1B-135F9B521939}" srcOrd="0" destOrd="0" presId="urn:microsoft.com/office/officeart/2005/8/layout/process1"/>
    <dgm:cxn modelId="{F301884C-0EE1-4E5E-8610-2F24C54B16C3}" srcId="{42D223DA-7615-4E18-8332-23CC352DBCBF}" destId="{18FD8576-49D8-4A7F-82A4-75B702650F5D}" srcOrd="0" destOrd="0" parTransId="{E74F8D1C-215B-4386-9F6F-59F14A92142C}" sibTransId="{91C10123-4B4E-4926-985C-9B5224D5752C}"/>
    <dgm:cxn modelId="{7A7D0250-9D3C-4F04-A8EC-42A8AEEF9FF9}" type="presOf" srcId="{FFEA1E1F-8985-49CA-AC29-3290C7D1804B}" destId="{9480AA17-E06F-44A7-87E3-D5DE5B83F045}" srcOrd="1" destOrd="0" presId="urn:microsoft.com/office/officeart/2005/8/layout/process1"/>
    <dgm:cxn modelId="{66F41E87-C277-4D5D-86A0-5AABF9F94C0C}" srcId="{42D223DA-7615-4E18-8332-23CC352DBCBF}" destId="{6F01A4C8-DCBF-4665-812F-91D42B988A15}" srcOrd="2" destOrd="0" parTransId="{4A18718C-6149-42A5-A86B-2BC36BA2CEF0}" sibTransId="{C19BE81E-123C-48E7-85C8-94BCC41D346A}"/>
    <dgm:cxn modelId="{2D0E348F-EFF8-4A03-9507-C09C6F7C4D5B}" srcId="{42D223DA-7615-4E18-8332-23CC352DBCBF}" destId="{E275B481-44BC-4E80-9277-E61CEEADAE0A}" srcOrd="3" destOrd="0" parTransId="{FCDCA074-CF19-47F2-B80D-016BA6C8423D}" sibTransId="{FFEA1E1F-8985-49CA-AC29-3290C7D1804B}"/>
    <dgm:cxn modelId="{7D9C0692-D33A-49C8-A109-D206F36FD22C}" type="presOf" srcId="{42D223DA-7615-4E18-8332-23CC352DBCBF}" destId="{D16D54C0-4A45-4D74-A12B-034832A077A9}" srcOrd="0" destOrd="0" presId="urn:microsoft.com/office/officeart/2005/8/layout/process1"/>
    <dgm:cxn modelId="{3117FC9D-E9F1-4440-AC62-63C06A426FB0}" srcId="{42D223DA-7615-4E18-8332-23CC352DBCBF}" destId="{147FF7E7-0E16-4B23-BAF2-ABF51FC20CFF}" srcOrd="1" destOrd="0" parTransId="{26D5AEFC-6F53-400C-B246-EACCB61F2D3A}" sibTransId="{360C6A31-9B37-40B3-87EF-0BA1AB981755}"/>
    <dgm:cxn modelId="{1D4F07A5-9266-4371-AFDF-6361A9285C7C}" type="presOf" srcId="{147FF7E7-0E16-4B23-BAF2-ABF51FC20CFF}" destId="{FF729039-9925-4C2A-BE5A-305CE193CC37}" srcOrd="0" destOrd="0" presId="urn:microsoft.com/office/officeart/2005/8/layout/process1"/>
    <dgm:cxn modelId="{43D831AA-7D12-4273-8FBB-33B58CCECB39}" type="presOf" srcId="{360C6A31-9B37-40B3-87EF-0BA1AB981755}" destId="{10C62A76-81D9-4E5A-AF09-50D6CA1F9BDA}" srcOrd="1" destOrd="0" presId="urn:microsoft.com/office/officeart/2005/8/layout/process1"/>
    <dgm:cxn modelId="{3DA378AB-7EFD-46E5-A32C-9EB27A9BC854}" type="presOf" srcId="{D06E4FA4-AEEC-497E-8D07-19E2E261B69C}" destId="{7557DFF8-8544-46D4-BF0F-23268A85C70C}" srcOrd="0" destOrd="0" presId="urn:microsoft.com/office/officeart/2005/8/layout/process1"/>
    <dgm:cxn modelId="{5D6775D2-282E-4907-BF33-4E94AD353B86}" type="presOf" srcId="{18FD8576-49D8-4A7F-82A4-75B702650F5D}" destId="{875F57C9-0FB1-4DC1-A093-CC3F2155CC41}" srcOrd="0" destOrd="0" presId="urn:microsoft.com/office/officeart/2005/8/layout/process1"/>
    <dgm:cxn modelId="{00F31DED-3111-433E-9DBE-D5C7895F5D0C}" type="presOf" srcId="{91C10123-4B4E-4926-985C-9B5224D5752C}" destId="{07AF8C1E-1981-4AC6-A7FA-FC4687D75BB5}" srcOrd="0" destOrd="0" presId="urn:microsoft.com/office/officeart/2005/8/layout/process1"/>
    <dgm:cxn modelId="{2DC901F0-C269-42DA-958D-C7E66972CBDE}" type="presOf" srcId="{C19BE81E-123C-48E7-85C8-94BCC41D346A}" destId="{8C08ED5E-17ED-4DCF-9E51-40BDA114B2A0}" srcOrd="0" destOrd="0" presId="urn:microsoft.com/office/officeart/2005/8/layout/process1"/>
    <dgm:cxn modelId="{1769241C-0855-49DD-AD5A-A123F83CBAD2}" type="presParOf" srcId="{D16D54C0-4A45-4D74-A12B-034832A077A9}" destId="{875F57C9-0FB1-4DC1-A093-CC3F2155CC41}" srcOrd="0" destOrd="0" presId="urn:microsoft.com/office/officeart/2005/8/layout/process1"/>
    <dgm:cxn modelId="{98E7E65D-E19C-4F83-81A7-A68381A2B049}" type="presParOf" srcId="{D16D54C0-4A45-4D74-A12B-034832A077A9}" destId="{07AF8C1E-1981-4AC6-A7FA-FC4687D75BB5}" srcOrd="1" destOrd="0" presId="urn:microsoft.com/office/officeart/2005/8/layout/process1"/>
    <dgm:cxn modelId="{AE2BCD3D-6DB8-4BE4-AF47-8354EC405F21}" type="presParOf" srcId="{07AF8C1E-1981-4AC6-A7FA-FC4687D75BB5}" destId="{5B698E4D-4A4F-4E77-A631-45EC379D8180}" srcOrd="0" destOrd="0" presId="urn:microsoft.com/office/officeart/2005/8/layout/process1"/>
    <dgm:cxn modelId="{BDFD7A12-7DDC-4B31-BA11-DDEBB872E837}" type="presParOf" srcId="{D16D54C0-4A45-4D74-A12B-034832A077A9}" destId="{FF729039-9925-4C2A-BE5A-305CE193CC37}" srcOrd="2" destOrd="0" presId="urn:microsoft.com/office/officeart/2005/8/layout/process1"/>
    <dgm:cxn modelId="{A7F01D24-6786-4375-A1F5-031E520A51B3}" type="presParOf" srcId="{D16D54C0-4A45-4D74-A12B-034832A077A9}" destId="{A6619159-3D8B-4433-B96D-CC27FB771295}" srcOrd="3" destOrd="0" presId="urn:microsoft.com/office/officeart/2005/8/layout/process1"/>
    <dgm:cxn modelId="{A598BE6D-0C15-42E3-824A-01453DBD29E9}" type="presParOf" srcId="{A6619159-3D8B-4433-B96D-CC27FB771295}" destId="{10C62A76-81D9-4E5A-AF09-50D6CA1F9BDA}" srcOrd="0" destOrd="0" presId="urn:microsoft.com/office/officeart/2005/8/layout/process1"/>
    <dgm:cxn modelId="{B5743F60-AC44-4FDB-93B8-C217E6E44FB2}" type="presParOf" srcId="{D16D54C0-4A45-4D74-A12B-034832A077A9}" destId="{AF42F5FB-5023-4A11-8B7B-C0E31ED85812}" srcOrd="4" destOrd="0" presId="urn:microsoft.com/office/officeart/2005/8/layout/process1"/>
    <dgm:cxn modelId="{333E94F1-CB5B-4112-A51E-552787B4B321}" type="presParOf" srcId="{D16D54C0-4A45-4D74-A12B-034832A077A9}" destId="{8C08ED5E-17ED-4DCF-9E51-40BDA114B2A0}" srcOrd="5" destOrd="0" presId="urn:microsoft.com/office/officeart/2005/8/layout/process1"/>
    <dgm:cxn modelId="{A7430013-FE64-415B-8E7E-9742B46C0FFF}" type="presParOf" srcId="{8C08ED5E-17ED-4DCF-9E51-40BDA114B2A0}" destId="{CD64959A-C30E-4C60-B8BB-0C1660055831}" srcOrd="0" destOrd="0" presId="urn:microsoft.com/office/officeart/2005/8/layout/process1"/>
    <dgm:cxn modelId="{AB2085B2-C660-447D-B9B0-96DEB97A8BB6}" type="presParOf" srcId="{D16D54C0-4A45-4D74-A12B-034832A077A9}" destId="{B1572A4C-C469-419F-BD1B-135F9B521939}" srcOrd="6" destOrd="0" presId="urn:microsoft.com/office/officeart/2005/8/layout/process1"/>
    <dgm:cxn modelId="{4D44ABC6-6F5A-42DC-8284-CFFFE5E19133}" type="presParOf" srcId="{D16D54C0-4A45-4D74-A12B-034832A077A9}" destId="{A1A915B0-9C9A-46AA-8A00-2E2879CA4D35}" srcOrd="7" destOrd="0" presId="urn:microsoft.com/office/officeart/2005/8/layout/process1"/>
    <dgm:cxn modelId="{DB8C200D-58B2-4E3C-B337-B8CEA45D6161}" type="presParOf" srcId="{A1A915B0-9C9A-46AA-8A00-2E2879CA4D35}" destId="{9480AA17-E06F-44A7-87E3-D5DE5B83F045}" srcOrd="0" destOrd="0" presId="urn:microsoft.com/office/officeart/2005/8/layout/process1"/>
    <dgm:cxn modelId="{6E185A6B-0F6E-4A4D-B073-C9477CEB90BE}" type="presParOf" srcId="{D16D54C0-4A45-4D74-A12B-034832A077A9}" destId="{7557DFF8-8544-46D4-BF0F-23268A85C70C}"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1B132D-5859-4753-B173-9AA6F479886C}" type="doc">
      <dgm:prSet loTypeId="urn:microsoft.com/office/officeart/2005/8/layout/pList1" loCatId="picture" qsTypeId="urn:microsoft.com/office/officeart/2005/8/quickstyle/simple1" qsCatId="simple" csTypeId="urn:microsoft.com/office/officeart/2005/8/colors/colorful4" csCatId="colorful" phldr="1"/>
      <dgm:spPr/>
      <dgm:t>
        <a:bodyPr/>
        <a:lstStyle/>
        <a:p>
          <a:endParaRPr lang="en-US"/>
        </a:p>
      </dgm:t>
    </dgm:pt>
    <dgm:pt modelId="{B9EE4EAE-6D31-4A03-A59D-DC77D41A835D}">
      <dgm:prSet custT="1"/>
      <dgm:spPr/>
      <dgm:t>
        <a:bodyPr/>
        <a:lstStyle/>
        <a:p>
          <a:r>
            <a:rPr lang="en-US" sz="1600" dirty="0"/>
            <a:t>Supervisory hours and exams</a:t>
          </a:r>
        </a:p>
      </dgm:t>
    </dgm:pt>
    <dgm:pt modelId="{88A676A5-C128-43F1-AADE-8303872AEA5E}" type="parTrans" cxnId="{C6AA6A5B-9162-492A-B3BE-5B0981318655}">
      <dgm:prSet/>
      <dgm:spPr/>
      <dgm:t>
        <a:bodyPr/>
        <a:lstStyle/>
        <a:p>
          <a:endParaRPr lang="en-US"/>
        </a:p>
      </dgm:t>
    </dgm:pt>
    <dgm:pt modelId="{D72ABFED-DC93-4774-AF04-C6A69F2A6A40}" type="sibTrans" cxnId="{C6AA6A5B-9162-492A-B3BE-5B0981318655}">
      <dgm:prSet/>
      <dgm:spPr/>
      <dgm:t>
        <a:bodyPr/>
        <a:lstStyle/>
        <a:p>
          <a:endParaRPr lang="en-US"/>
        </a:p>
      </dgm:t>
    </dgm:pt>
    <dgm:pt modelId="{FCFA8FE7-7B71-4473-A169-D9707E373588}">
      <dgm:prSet custT="1"/>
      <dgm:spPr/>
      <dgm:t>
        <a:bodyPr/>
        <a:lstStyle/>
        <a:p>
          <a:r>
            <a:rPr lang="en-US" sz="1600" dirty="0"/>
            <a:t>Program credentials and transcripts </a:t>
          </a:r>
        </a:p>
      </dgm:t>
    </dgm:pt>
    <dgm:pt modelId="{FCAC2735-C753-4C78-8F88-4BBFDF3D3D86}" type="parTrans" cxnId="{737FAAFD-6927-45FF-A9AE-972B5D4DF3EF}">
      <dgm:prSet/>
      <dgm:spPr/>
      <dgm:t>
        <a:bodyPr/>
        <a:lstStyle/>
        <a:p>
          <a:endParaRPr lang="en-US"/>
        </a:p>
      </dgm:t>
    </dgm:pt>
    <dgm:pt modelId="{ACCD2587-67D2-48BC-B369-7B16419CD885}" type="sibTrans" cxnId="{737FAAFD-6927-45FF-A9AE-972B5D4DF3EF}">
      <dgm:prSet/>
      <dgm:spPr/>
      <dgm:t>
        <a:bodyPr/>
        <a:lstStyle/>
        <a:p>
          <a:endParaRPr lang="en-US"/>
        </a:p>
      </dgm:t>
    </dgm:pt>
    <dgm:pt modelId="{A52897E4-B007-400D-B719-1929604E5106}">
      <dgm:prSet custT="1"/>
      <dgm:spPr/>
      <dgm:t>
        <a:bodyPr/>
        <a:lstStyle/>
        <a:p>
          <a:r>
            <a:rPr lang="en-US" sz="1600" dirty="0"/>
            <a:t>Background check and fingerprinting</a:t>
          </a:r>
        </a:p>
      </dgm:t>
    </dgm:pt>
    <dgm:pt modelId="{AC0C2DB6-C141-478A-9D4F-03827888B43B}" type="parTrans" cxnId="{F11A8655-B2AA-450F-93EA-C28867D5EA56}">
      <dgm:prSet/>
      <dgm:spPr/>
      <dgm:t>
        <a:bodyPr/>
        <a:lstStyle/>
        <a:p>
          <a:endParaRPr lang="en-US"/>
        </a:p>
      </dgm:t>
    </dgm:pt>
    <dgm:pt modelId="{B4EC5C9D-BDFF-4DE2-B8DC-6A19EC726CF5}" type="sibTrans" cxnId="{F11A8655-B2AA-450F-93EA-C28867D5EA56}">
      <dgm:prSet/>
      <dgm:spPr/>
      <dgm:t>
        <a:bodyPr/>
        <a:lstStyle/>
        <a:p>
          <a:endParaRPr lang="en-US"/>
        </a:p>
      </dgm:t>
    </dgm:pt>
    <dgm:pt modelId="{3E3C5ABC-E7E5-4CD8-A87D-822FD407A24C}">
      <dgm:prSet custT="1"/>
      <dgm:spPr/>
      <dgm:t>
        <a:bodyPr/>
        <a:lstStyle/>
        <a:p>
          <a:r>
            <a:rPr lang="en-US" sz="1600" dirty="0"/>
            <a:t>Unclear processes/instructions from state boards </a:t>
          </a:r>
        </a:p>
      </dgm:t>
    </dgm:pt>
    <dgm:pt modelId="{B1755FF2-F0C4-4FB9-B75F-CE625C2A7988}" type="parTrans" cxnId="{4089DBBF-18B8-40E2-8B74-7227014FF4EA}">
      <dgm:prSet/>
      <dgm:spPr/>
      <dgm:t>
        <a:bodyPr/>
        <a:lstStyle/>
        <a:p>
          <a:endParaRPr lang="en-US"/>
        </a:p>
      </dgm:t>
    </dgm:pt>
    <dgm:pt modelId="{EBD4AECD-619B-463E-A616-3A69C8C3FF39}" type="sibTrans" cxnId="{4089DBBF-18B8-40E2-8B74-7227014FF4EA}">
      <dgm:prSet/>
      <dgm:spPr/>
      <dgm:t>
        <a:bodyPr/>
        <a:lstStyle/>
        <a:p>
          <a:endParaRPr lang="en-US"/>
        </a:p>
      </dgm:t>
    </dgm:pt>
    <dgm:pt modelId="{8D375CDC-F183-422D-9060-1BC97A09D04C}" type="pres">
      <dgm:prSet presAssocID="{631B132D-5859-4753-B173-9AA6F479886C}" presName="Name0" presStyleCnt="0">
        <dgm:presLayoutVars>
          <dgm:dir/>
          <dgm:resizeHandles val="exact"/>
        </dgm:presLayoutVars>
      </dgm:prSet>
      <dgm:spPr/>
    </dgm:pt>
    <dgm:pt modelId="{60BE1A56-A888-4D32-9938-28ACEEF30319}" type="pres">
      <dgm:prSet presAssocID="{B9EE4EAE-6D31-4A03-A59D-DC77D41A835D}" presName="compNode" presStyleCnt="0"/>
      <dgm:spPr/>
    </dgm:pt>
    <dgm:pt modelId="{CCB19C7E-989B-4565-AF90-9CAE4EB104E7}" type="pres">
      <dgm:prSet presAssocID="{B9EE4EAE-6D31-4A03-A59D-DC77D41A835D}" presName="pictRect" presStyleLbl="node1" presStyleIdx="0" presStyleCnt="4" custLinFactNeighborY="-13885"/>
      <dgm:spPr>
        <a:blipFill>
          <a:blip xmlns:r="http://schemas.openxmlformats.org/officeDocument/2006/relationships" r:embed="rId1">
            <a:extLs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Clock with solid fill"/>
        </a:ext>
      </dgm:extLst>
    </dgm:pt>
    <dgm:pt modelId="{E9AD4C1B-133E-4945-880C-00785B8085AB}" type="pres">
      <dgm:prSet presAssocID="{B9EE4EAE-6D31-4A03-A59D-DC77D41A835D}" presName="textRect" presStyleLbl="revTx" presStyleIdx="0" presStyleCnt="4" custLinFactNeighborY="-11595">
        <dgm:presLayoutVars>
          <dgm:bulletEnabled val="1"/>
        </dgm:presLayoutVars>
      </dgm:prSet>
      <dgm:spPr/>
    </dgm:pt>
    <dgm:pt modelId="{74F2CCED-F49B-47A3-AC8A-440F723DF6ED}" type="pres">
      <dgm:prSet presAssocID="{D72ABFED-DC93-4774-AF04-C6A69F2A6A40}" presName="sibTrans" presStyleLbl="sibTrans2D1" presStyleIdx="0" presStyleCnt="0"/>
      <dgm:spPr/>
    </dgm:pt>
    <dgm:pt modelId="{593C621A-C31D-473D-A763-1BC19776B73B}" type="pres">
      <dgm:prSet presAssocID="{FCFA8FE7-7B71-4473-A169-D9707E373588}" presName="compNode" presStyleCnt="0"/>
      <dgm:spPr/>
    </dgm:pt>
    <dgm:pt modelId="{C52E6DB2-783B-48A4-A5AD-ECB633E3A2EB}" type="pres">
      <dgm:prSet presAssocID="{FCFA8FE7-7B71-4473-A169-D9707E373588}" presName="pictRect" presStyleLbl="node1" presStyleIdx="1" presStyleCnt="4" custLinFactNeighborY="-13885"/>
      <dgm:spPr>
        <a:blipFill>
          <a:blip xmlns:r="http://schemas.openxmlformats.org/officeDocument/2006/relationships" r:embed="rId3">
            <a:extLs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Document with solid fill"/>
        </a:ext>
      </dgm:extLst>
    </dgm:pt>
    <dgm:pt modelId="{5B938197-1519-4290-B508-7A5ED6016B14}" type="pres">
      <dgm:prSet presAssocID="{FCFA8FE7-7B71-4473-A169-D9707E373588}" presName="textRect" presStyleLbl="revTx" presStyleIdx="1" presStyleCnt="4" custLinFactNeighborX="-615" custLinFactNeighborY="-19877">
        <dgm:presLayoutVars>
          <dgm:bulletEnabled val="1"/>
        </dgm:presLayoutVars>
      </dgm:prSet>
      <dgm:spPr/>
    </dgm:pt>
    <dgm:pt modelId="{B000CDE7-539E-4F84-9696-5EF57C25BD76}" type="pres">
      <dgm:prSet presAssocID="{ACCD2587-67D2-48BC-B369-7B16419CD885}" presName="sibTrans" presStyleLbl="sibTrans2D1" presStyleIdx="0" presStyleCnt="0"/>
      <dgm:spPr/>
    </dgm:pt>
    <dgm:pt modelId="{865605D1-2DAA-468E-93D1-56BA71692C5F}" type="pres">
      <dgm:prSet presAssocID="{A52897E4-B007-400D-B719-1929604E5106}" presName="compNode" presStyleCnt="0"/>
      <dgm:spPr/>
    </dgm:pt>
    <dgm:pt modelId="{2BA8A789-0F05-4A89-A36E-9121EE1313C3}" type="pres">
      <dgm:prSet presAssocID="{A52897E4-B007-400D-B719-1929604E5106}" presName="pictRect" presStyleLbl="node1" presStyleIdx="2" presStyleCnt="4" custLinFactNeighborX="615" custLinFactNeighborY="-13885"/>
      <dgm:spPr>
        <a:blipFill>
          <a:blip xmlns:r="http://schemas.openxmlformats.org/officeDocument/2006/relationships" r:embed="rId5">
            <a:extLs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Fingerprint with solid fill"/>
        </a:ext>
      </dgm:extLst>
    </dgm:pt>
    <dgm:pt modelId="{F0206771-C573-4BDA-B5E1-6ECC1F15BF40}" type="pres">
      <dgm:prSet presAssocID="{A52897E4-B007-400D-B719-1929604E5106}" presName="textRect" presStyleLbl="revTx" presStyleIdx="2" presStyleCnt="4" custLinFactNeighborX="-3740" custLinFactNeighborY="-16564">
        <dgm:presLayoutVars>
          <dgm:bulletEnabled val="1"/>
        </dgm:presLayoutVars>
      </dgm:prSet>
      <dgm:spPr/>
    </dgm:pt>
    <dgm:pt modelId="{9F8658AF-2DAC-4DC0-A535-DAA78EEF7B9E}" type="pres">
      <dgm:prSet presAssocID="{B4EC5C9D-BDFF-4DE2-B8DC-6A19EC726CF5}" presName="sibTrans" presStyleLbl="sibTrans2D1" presStyleIdx="0" presStyleCnt="0"/>
      <dgm:spPr/>
    </dgm:pt>
    <dgm:pt modelId="{BCC32A8D-C0A8-4C46-8DC1-49C387004D86}" type="pres">
      <dgm:prSet presAssocID="{3E3C5ABC-E7E5-4CD8-A87D-822FD407A24C}" presName="compNode" presStyleCnt="0"/>
      <dgm:spPr/>
    </dgm:pt>
    <dgm:pt modelId="{928DBB2E-680A-47A8-AAA3-91F903C044D3}" type="pres">
      <dgm:prSet presAssocID="{3E3C5ABC-E7E5-4CD8-A87D-822FD407A24C}" presName="pictRect" presStyleLbl="node1" presStyleIdx="3" presStyleCnt="4" custLinFactNeighborX="-1844" custLinFactNeighborY="-22298"/>
      <dgm:spPr>
        <a:blipFill>
          <a:blip xmlns:r="http://schemas.openxmlformats.org/officeDocument/2006/relationships" r:embed="rId7">
            <a:extLs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Cause And Effect with solid fill"/>
        </a:ext>
      </dgm:extLst>
    </dgm:pt>
    <dgm:pt modelId="{BDE4FB95-0976-4B6F-8DA8-82F4A9C76384}" type="pres">
      <dgm:prSet presAssocID="{3E3C5ABC-E7E5-4CD8-A87D-822FD407A24C}" presName="textRect" presStyleLbl="revTx" presStyleIdx="3" presStyleCnt="4" custLinFactNeighborY="-36442">
        <dgm:presLayoutVars>
          <dgm:bulletEnabled val="1"/>
        </dgm:presLayoutVars>
      </dgm:prSet>
      <dgm:spPr/>
    </dgm:pt>
  </dgm:ptLst>
  <dgm:cxnLst>
    <dgm:cxn modelId="{1A693603-6002-4657-8E68-7ACCFEECDA5E}" type="presOf" srcId="{D72ABFED-DC93-4774-AF04-C6A69F2A6A40}" destId="{74F2CCED-F49B-47A3-AC8A-440F723DF6ED}" srcOrd="0" destOrd="0" presId="urn:microsoft.com/office/officeart/2005/8/layout/pList1"/>
    <dgm:cxn modelId="{4EAF6039-1D41-44B7-B511-6E6D0442B475}" type="presOf" srcId="{3E3C5ABC-E7E5-4CD8-A87D-822FD407A24C}" destId="{BDE4FB95-0976-4B6F-8DA8-82F4A9C76384}" srcOrd="0" destOrd="0" presId="urn:microsoft.com/office/officeart/2005/8/layout/pList1"/>
    <dgm:cxn modelId="{C6AA6A5B-9162-492A-B3BE-5B0981318655}" srcId="{631B132D-5859-4753-B173-9AA6F479886C}" destId="{B9EE4EAE-6D31-4A03-A59D-DC77D41A835D}" srcOrd="0" destOrd="0" parTransId="{88A676A5-C128-43F1-AADE-8303872AEA5E}" sibTransId="{D72ABFED-DC93-4774-AF04-C6A69F2A6A40}"/>
    <dgm:cxn modelId="{F11A8655-B2AA-450F-93EA-C28867D5EA56}" srcId="{631B132D-5859-4753-B173-9AA6F479886C}" destId="{A52897E4-B007-400D-B719-1929604E5106}" srcOrd="2" destOrd="0" parTransId="{AC0C2DB6-C141-478A-9D4F-03827888B43B}" sibTransId="{B4EC5C9D-BDFF-4DE2-B8DC-6A19EC726CF5}"/>
    <dgm:cxn modelId="{C163BA79-4C18-4871-9046-994706B781A0}" type="presOf" srcId="{B4EC5C9D-BDFF-4DE2-B8DC-6A19EC726CF5}" destId="{9F8658AF-2DAC-4DC0-A535-DAA78EEF7B9E}" srcOrd="0" destOrd="0" presId="urn:microsoft.com/office/officeart/2005/8/layout/pList1"/>
    <dgm:cxn modelId="{B560BF7C-DB91-4730-8820-A402C99D6C90}" type="presOf" srcId="{FCFA8FE7-7B71-4473-A169-D9707E373588}" destId="{5B938197-1519-4290-B508-7A5ED6016B14}" srcOrd="0" destOrd="0" presId="urn:microsoft.com/office/officeart/2005/8/layout/pList1"/>
    <dgm:cxn modelId="{38AA2BB6-89B8-416D-9210-F790763C2E9E}" type="presOf" srcId="{A52897E4-B007-400D-B719-1929604E5106}" destId="{F0206771-C573-4BDA-B5E1-6ECC1F15BF40}" srcOrd="0" destOrd="0" presId="urn:microsoft.com/office/officeart/2005/8/layout/pList1"/>
    <dgm:cxn modelId="{CAE064B6-3316-4F15-A2E8-352D1CE926DF}" type="presOf" srcId="{B9EE4EAE-6D31-4A03-A59D-DC77D41A835D}" destId="{E9AD4C1B-133E-4945-880C-00785B8085AB}" srcOrd="0" destOrd="0" presId="urn:microsoft.com/office/officeart/2005/8/layout/pList1"/>
    <dgm:cxn modelId="{4089DBBF-18B8-40E2-8B74-7227014FF4EA}" srcId="{631B132D-5859-4753-B173-9AA6F479886C}" destId="{3E3C5ABC-E7E5-4CD8-A87D-822FD407A24C}" srcOrd="3" destOrd="0" parTransId="{B1755FF2-F0C4-4FB9-B75F-CE625C2A7988}" sibTransId="{EBD4AECD-619B-463E-A616-3A69C8C3FF39}"/>
    <dgm:cxn modelId="{F12879CE-C612-47EF-AE81-949EC159741D}" type="presOf" srcId="{631B132D-5859-4753-B173-9AA6F479886C}" destId="{8D375CDC-F183-422D-9060-1BC97A09D04C}" srcOrd="0" destOrd="0" presId="urn:microsoft.com/office/officeart/2005/8/layout/pList1"/>
    <dgm:cxn modelId="{D12590FD-74AC-438F-98A8-A81222DB1ACD}" type="presOf" srcId="{ACCD2587-67D2-48BC-B369-7B16419CD885}" destId="{B000CDE7-539E-4F84-9696-5EF57C25BD76}" srcOrd="0" destOrd="0" presId="urn:microsoft.com/office/officeart/2005/8/layout/pList1"/>
    <dgm:cxn modelId="{737FAAFD-6927-45FF-A9AE-972B5D4DF3EF}" srcId="{631B132D-5859-4753-B173-9AA6F479886C}" destId="{FCFA8FE7-7B71-4473-A169-D9707E373588}" srcOrd="1" destOrd="0" parTransId="{FCAC2735-C753-4C78-8F88-4BBFDF3D3D86}" sibTransId="{ACCD2587-67D2-48BC-B369-7B16419CD885}"/>
    <dgm:cxn modelId="{BF8D25B7-310F-4FC8-8854-9F71BA55946F}" type="presParOf" srcId="{8D375CDC-F183-422D-9060-1BC97A09D04C}" destId="{60BE1A56-A888-4D32-9938-28ACEEF30319}" srcOrd="0" destOrd="0" presId="urn:microsoft.com/office/officeart/2005/8/layout/pList1"/>
    <dgm:cxn modelId="{FE3C769E-7186-4290-B63D-DDF004DE2E53}" type="presParOf" srcId="{60BE1A56-A888-4D32-9938-28ACEEF30319}" destId="{CCB19C7E-989B-4565-AF90-9CAE4EB104E7}" srcOrd="0" destOrd="0" presId="urn:microsoft.com/office/officeart/2005/8/layout/pList1"/>
    <dgm:cxn modelId="{75870BB8-3FB3-4777-828C-796F47690E3A}" type="presParOf" srcId="{60BE1A56-A888-4D32-9938-28ACEEF30319}" destId="{E9AD4C1B-133E-4945-880C-00785B8085AB}" srcOrd="1" destOrd="0" presId="urn:microsoft.com/office/officeart/2005/8/layout/pList1"/>
    <dgm:cxn modelId="{012999B4-9048-4ACF-97C7-2272713F19F5}" type="presParOf" srcId="{8D375CDC-F183-422D-9060-1BC97A09D04C}" destId="{74F2CCED-F49B-47A3-AC8A-440F723DF6ED}" srcOrd="1" destOrd="0" presId="urn:microsoft.com/office/officeart/2005/8/layout/pList1"/>
    <dgm:cxn modelId="{8C02CF32-5FC0-4989-A246-2BF669C23567}" type="presParOf" srcId="{8D375CDC-F183-422D-9060-1BC97A09D04C}" destId="{593C621A-C31D-473D-A763-1BC19776B73B}" srcOrd="2" destOrd="0" presId="urn:microsoft.com/office/officeart/2005/8/layout/pList1"/>
    <dgm:cxn modelId="{BB340F28-D45E-499E-A479-EBCC299A98C3}" type="presParOf" srcId="{593C621A-C31D-473D-A763-1BC19776B73B}" destId="{C52E6DB2-783B-48A4-A5AD-ECB633E3A2EB}" srcOrd="0" destOrd="0" presId="urn:microsoft.com/office/officeart/2005/8/layout/pList1"/>
    <dgm:cxn modelId="{B0489ADB-2C8F-47F8-9486-61403DDC70BF}" type="presParOf" srcId="{593C621A-C31D-473D-A763-1BC19776B73B}" destId="{5B938197-1519-4290-B508-7A5ED6016B14}" srcOrd="1" destOrd="0" presId="urn:microsoft.com/office/officeart/2005/8/layout/pList1"/>
    <dgm:cxn modelId="{8E685757-1305-4E0C-9F46-9FED8A1E786A}" type="presParOf" srcId="{8D375CDC-F183-422D-9060-1BC97A09D04C}" destId="{B000CDE7-539E-4F84-9696-5EF57C25BD76}" srcOrd="3" destOrd="0" presId="urn:microsoft.com/office/officeart/2005/8/layout/pList1"/>
    <dgm:cxn modelId="{3146CA4C-F4A3-4C60-8B67-C5B9331C96C5}" type="presParOf" srcId="{8D375CDC-F183-422D-9060-1BC97A09D04C}" destId="{865605D1-2DAA-468E-93D1-56BA71692C5F}" srcOrd="4" destOrd="0" presId="urn:microsoft.com/office/officeart/2005/8/layout/pList1"/>
    <dgm:cxn modelId="{31C90F0B-995F-44B5-AC2E-467FEF2581E7}" type="presParOf" srcId="{865605D1-2DAA-468E-93D1-56BA71692C5F}" destId="{2BA8A789-0F05-4A89-A36E-9121EE1313C3}" srcOrd="0" destOrd="0" presId="urn:microsoft.com/office/officeart/2005/8/layout/pList1"/>
    <dgm:cxn modelId="{AAB9E11B-536C-4264-A97D-73408E9170AD}" type="presParOf" srcId="{865605D1-2DAA-468E-93D1-56BA71692C5F}" destId="{F0206771-C573-4BDA-B5E1-6ECC1F15BF40}" srcOrd="1" destOrd="0" presId="urn:microsoft.com/office/officeart/2005/8/layout/pList1"/>
    <dgm:cxn modelId="{504D7F4D-84C1-40C8-A9FB-D1E6C56939FB}" type="presParOf" srcId="{8D375CDC-F183-422D-9060-1BC97A09D04C}" destId="{9F8658AF-2DAC-4DC0-A535-DAA78EEF7B9E}" srcOrd="5" destOrd="0" presId="urn:microsoft.com/office/officeart/2005/8/layout/pList1"/>
    <dgm:cxn modelId="{43BD79D7-1155-4D84-B2F3-1E1D4C6F866B}" type="presParOf" srcId="{8D375CDC-F183-422D-9060-1BC97A09D04C}" destId="{BCC32A8D-C0A8-4C46-8DC1-49C387004D86}" srcOrd="6" destOrd="0" presId="urn:microsoft.com/office/officeart/2005/8/layout/pList1"/>
    <dgm:cxn modelId="{441D323F-4D98-4475-96C9-356735F4A602}" type="presParOf" srcId="{BCC32A8D-C0A8-4C46-8DC1-49C387004D86}" destId="{928DBB2E-680A-47A8-AAA3-91F903C044D3}" srcOrd="0" destOrd="0" presId="urn:microsoft.com/office/officeart/2005/8/layout/pList1"/>
    <dgm:cxn modelId="{AF4C84C4-4FB7-4E63-8520-DA0B2B7297C4}" type="presParOf" srcId="{BCC32A8D-C0A8-4C46-8DC1-49C387004D86}" destId="{BDE4FB95-0976-4B6F-8DA8-82F4A9C76384}"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E93710-7555-4078-A335-E1FCCC1D3EEB}" type="doc">
      <dgm:prSet loTypeId="urn:microsoft.com/office/officeart/2005/8/layout/default" loCatId="list" qsTypeId="urn:microsoft.com/office/officeart/2005/8/quickstyle/simple2" qsCatId="simple" csTypeId="urn:microsoft.com/office/officeart/2005/8/colors/accent2_1" csCatId="accent2" phldr="1"/>
      <dgm:spPr/>
      <dgm:t>
        <a:bodyPr/>
        <a:lstStyle/>
        <a:p>
          <a:endParaRPr lang="en-US"/>
        </a:p>
      </dgm:t>
    </dgm:pt>
    <dgm:pt modelId="{D5C00C0F-5DA5-4CD8-9408-0C5C29B352AE}">
      <dgm:prSet phldrT="[Text]"/>
      <dgm:spPr/>
      <dgm:t>
        <a:bodyPr/>
        <a:lstStyle/>
        <a:p>
          <a:r>
            <a:rPr lang="en-US" b="1" dirty="0"/>
            <a:t>The vast majority (71%) expressed interest in multi-state licensure</a:t>
          </a:r>
          <a:r>
            <a:rPr lang="en-US" dirty="0"/>
            <a:t>; most respondents indicated a desire to be licensed in 2-4 states in addition to their primary state</a:t>
          </a:r>
        </a:p>
      </dgm:t>
    </dgm:pt>
    <dgm:pt modelId="{F56CD4B6-5AE6-4710-B9B0-8AFA89C5ACCA}" type="parTrans" cxnId="{83906678-183C-498E-BC9B-BC6B505A5027}">
      <dgm:prSet/>
      <dgm:spPr/>
      <dgm:t>
        <a:bodyPr/>
        <a:lstStyle/>
        <a:p>
          <a:endParaRPr lang="en-US"/>
        </a:p>
      </dgm:t>
    </dgm:pt>
    <dgm:pt modelId="{D3422AA3-9E7E-4261-8291-1B8C3B30C3BA}" type="sibTrans" cxnId="{83906678-183C-498E-BC9B-BC6B505A5027}">
      <dgm:prSet/>
      <dgm:spPr/>
      <dgm:t>
        <a:bodyPr/>
        <a:lstStyle/>
        <a:p>
          <a:endParaRPr lang="en-US"/>
        </a:p>
      </dgm:t>
    </dgm:pt>
    <dgm:pt modelId="{D3A6A6BA-28C0-4FAA-AD4C-1F2D4755D2E7}">
      <dgm:prSet/>
      <dgm:spPr/>
      <dgm:t>
        <a:bodyPr/>
        <a:lstStyle/>
        <a:p>
          <a:r>
            <a:rPr lang="en-US" dirty="0"/>
            <a:t>Respondents most commonly reported </a:t>
          </a:r>
          <a:r>
            <a:rPr lang="en-US" b="1" dirty="0"/>
            <a:t>holding a secondary license </a:t>
          </a:r>
          <a:r>
            <a:rPr lang="en-US" dirty="0"/>
            <a:t>in </a:t>
          </a:r>
          <a:r>
            <a:rPr lang="en-US" b="1" dirty="0">
              <a:solidFill>
                <a:schemeClr val="accent2"/>
              </a:solidFill>
            </a:rPr>
            <a:t>CA, FL, WA</a:t>
          </a:r>
          <a:r>
            <a:rPr lang="en-US" dirty="0"/>
            <a:t>, and </a:t>
          </a:r>
          <a:r>
            <a:rPr lang="en-US" b="1" dirty="0">
              <a:solidFill>
                <a:schemeClr val="accent2"/>
              </a:solidFill>
            </a:rPr>
            <a:t>NY</a:t>
          </a:r>
          <a:endParaRPr lang="en-US" dirty="0"/>
        </a:p>
      </dgm:t>
    </dgm:pt>
    <dgm:pt modelId="{4F170C07-1B36-4520-A84F-32F65D718CCC}" type="parTrans" cxnId="{99970EC8-F1F8-4F4E-8CCF-5D4693DCD9D9}">
      <dgm:prSet/>
      <dgm:spPr/>
      <dgm:t>
        <a:bodyPr/>
        <a:lstStyle/>
        <a:p>
          <a:endParaRPr lang="en-US"/>
        </a:p>
      </dgm:t>
    </dgm:pt>
    <dgm:pt modelId="{459ED739-59E3-4BC7-B59E-7C9BE7457999}" type="sibTrans" cxnId="{99970EC8-F1F8-4F4E-8CCF-5D4693DCD9D9}">
      <dgm:prSet/>
      <dgm:spPr/>
      <dgm:t>
        <a:bodyPr/>
        <a:lstStyle/>
        <a:p>
          <a:endParaRPr lang="en-US"/>
        </a:p>
      </dgm:t>
    </dgm:pt>
    <dgm:pt modelId="{8E0219C7-2022-418A-81FE-507B9364A1AF}">
      <dgm:prSet/>
      <dgm:spPr/>
      <dgm:t>
        <a:bodyPr/>
        <a:lstStyle/>
        <a:p>
          <a:r>
            <a:rPr lang="en-US" dirty="0"/>
            <a:t>Respondents were most commonly </a:t>
          </a:r>
          <a:r>
            <a:rPr lang="en-US" b="1" dirty="0"/>
            <a:t>interested in holding a secondary license </a:t>
          </a:r>
          <a:r>
            <a:rPr lang="en-US" dirty="0"/>
            <a:t>in </a:t>
          </a:r>
          <a:r>
            <a:rPr lang="en-US" b="1" dirty="0">
              <a:solidFill>
                <a:schemeClr val="accent2"/>
              </a:solidFill>
            </a:rPr>
            <a:t>FL</a:t>
          </a:r>
          <a:r>
            <a:rPr lang="en-US" dirty="0"/>
            <a:t>, </a:t>
          </a:r>
          <a:r>
            <a:rPr lang="en-US" b="1" dirty="0">
              <a:solidFill>
                <a:schemeClr val="accent2"/>
              </a:solidFill>
            </a:rPr>
            <a:t>CA</a:t>
          </a:r>
          <a:r>
            <a:rPr lang="en-US" dirty="0"/>
            <a:t> and </a:t>
          </a:r>
          <a:r>
            <a:rPr lang="en-US" b="1" dirty="0">
              <a:solidFill>
                <a:schemeClr val="accent2"/>
              </a:solidFill>
            </a:rPr>
            <a:t>NY</a:t>
          </a:r>
          <a:endParaRPr lang="en-US" b="1" dirty="0"/>
        </a:p>
      </dgm:t>
    </dgm:pt>
    <dgm:pt modelId="{5C39D851-5D77-4512-A51C-F2427D35B47C}" type="parTrans" cxnId="{10413953-7597-4449-9310-ED95933372A8}">
      <dgm:prSet/>
      <dgm:spPr/>
      <dgm:t>
        <a:bodyPr/>
        <a:lstStyle/>
        <a:p>
          <a:endParaRPr lang="en-US"/>
        </a:p>
      </dgm:t>
    </dgm:pt>
    <dgm:pt modelId="{E4BAD42F-0308-487E-B8F5-0886DB6B8162}" type="sibTrans" cxnId="{10413953-7597-4449-9310-ED95933372A8}">
      <dgm:prSet/>
      <dgm:spPr/>
      <dgm:t>
        <a:bodyPr/>
        <a:lstStyle/>
        <a:p>
          <a:endParaRPr lang="en-US"/>
        </a:p>
      </dgm:t>
    </dgm:pt>
    <dgm:pt modelId="{01601D43-9378-4729-B093-956B9299D5F4}">
      <dgm:prSet/>
      <dgm:spPr/>
      <dgm:t>
        <a:bodyPr/>
        <a:lstStyle/>
        <a:p>
          <a:r>
            <a:rPr lang="en-US" dirty="0"/>
            <a:t>With few exceptions, interest in secondary licensure </a:t>
          </a:r>
          <a:r>
            <a:rPr lang="en-US" b="1" dirty="0"/>
            <a:t>generally appears to be for bordering states</a:t>
          </a:r>
          <a:endParaRPr lang="en-US" dirty="0"/>
        </a:p>
      </dgm:t>
    </dgm:pt>
    <dgm:pt modelId="{5146710A-7F46-44F6-AA71-E39D92AAE7CF}" type="parTrans" cxnId="{D30E772A-814D-4BA8-8FB5-2C40B557CAFC}">
      <dgm:prSet/>
      <dgm:spPr/>
      <dgm:t>
        <a:bodyPr/>
        <a:lstStyle/>
        <a:p>
          <a:endParaRPr lang="en-US"/>
        </a:p>
      </dgm:t>
    </dgm:pt>
    <dgm:pt modelId="{34631E58-D66E-4A5B-8391-24BDB4186D16}" type="sibTrans" cxnId="{D30E772A-814D-4BA8-8FB5-2C40B557CAFC}">
      <dgm:prSet/>
      <dgm:spPr/>
      <dgm:t>
        <a:bodyPr/>
        <a:lstStyle/>
        <a:p>
          <a:endParaRPr lang="en-US"/>
        </a:p>
      </dgm:t>
    </dgm:pt>
    <dgm:pt modelId="{26E03AF5-36CD-4255-A6D2-8E83DD2E0A74}">
      <dgm:prSet phldrT="[Text]"/>
      <dgm:spPr/>
      <dgm:t>
        <a:bodyPr/>
        <a:lstStyle/>
        <a:p>
          <a:r>
            <a:rPr lang="en-US" dirty="0"/>
            <a:t>Respondents </a:t>
          </a:r>
          <a:r>
            <a:rPr lang="en-US" b="1" dirty="0"/>
            <a:t>favored expanding efforts for greater portability</a:t>
          </a:r>
          <a:r>
            <a:rPr lang="en-US" dirty="0"/>
            <a:t> (44%) over the development of a licensure compact (38%)</a:t>
          </a:r>
        </a:p>
      </dgm:t>
    </dgm:pt>
    <dgm:pt modelId="{6361A53B-12EE-44F8-A36F-734707DA60A5}" type="parTrans" cxnId="{B2EBBB7C-DDC9-40DB-85A6-A2F965EA2470}">
      <dgm:prSet/>
      <dgm:spPr/>
      <dgm:t>
        <a:bodyPr/>
        <a:lstStyle/>
        <a:p>
          <a:endParaRPr lang="en-US"/>
        </a:p>
      </dgm:t>
    </dgm:pt>
    <dgm:pt modelId="{AEC839F6-E033-454F-B871-469F063361DF}" type="sibTrans" cxnId="{B2EBBB7C-DDC9-40DB-85A6-A2F965EA2470}">
      <dgm:prSet/>
      <dgm:spPr/>
      <dgm:t>
        <a:bodyPr/>
        <a:lstStyle/>
        <a:p>
          <a:endParaRPr lang="en-US"/>
        </a:p>
      </dgm:t>
    </dgm:pt>
    <dgm:pt modelId="{39F5A61C-A179-4819-B003-BC925C4A9CC3}" type="pres">
      <dgm:prSet presAssocID="{80E93710-7555-4078-A335-E1FCCC1D3EEB}" presName="diagram" presStyleCnt="0">
        <dgm:presLayoutVars>
          <dgm:dir/>
          <dgm:resizeHandles val="exact"/>
        </dgm:presLayoutVars>
      </dgm:prSet>
      <dgm:spPr/>
    </dgm:pt>
    <dgm:pt modelId="{77F7A595-C7D0-450A-942D-85004A97FCE8}" type="pres">
      <dgm:prSet presAssocID="{D5C00C0F-5DA5-4CD8-9408-0C5C29B352AE}" presName="node" presStyleLbl="node1" presStyleIdx="0" presStyleCnt="5">
        <dgm:presLayoutVars>
          <dgm:bulletEnabled val="1"/>
        </dgm:presLayoutVars>
      </dgm:prSet>
      <dgm:spPr/>
    </dgm:pt>
    <dgm:pt modelId="{0984FFEB-A428-4529-9698-C0305E6CAFDA}" type="pres">
      <dgm:prSet presAssocID="{D3422AA3-9E7E-4261-8291-1B8C3B30C3BA}" presName="sibTrans" presStyleCnt="0"/>
      <dgm:spPr/>
    </dgm:pt>
    <dgm:pt modelId="{7F10CD25-ED74-47A9-92C0-3F0057C11509}" type="pres">
      <dgm:prSet presAssocID="{26E03AF5-36CD-4255-A6D2-8E83DD2E0A74}" presName="node" presStyleLbl="node1" presStyleIdx="1" presStyleCnt="5">
        <dgm:presLayoutVars>
          <dgm:bulletEnabled val="1"/>
        </dgm:presLayoutVars>
      </dgm:prSet>
      <dgm:spPr/>
    </dgm:pt>
    <dgm:pt modelId="{6AD542CC-1CA1-41FE-93EB-6CCFCE572F29}" type="pres">
      <dgm:prSet presAssocID="{AEC839F6-E033-454F-B871-469F063361DF}" presName="sibTrans" presStyleCnt="0"/>
      <dgm:spPr/>
    </dgm:pt>
    <dgm:pt modelId="{5616AC97-2618-4BDF-9B54-4CE86CC252A5}" type="pres">
      <dgm:prSet presAssocID="{D3A6A6BA-28C0-4FAA-AD4C-1F2D4755D2E7}" presName="node" presStyleLbl="node1" presStyleIdx="2" presStyleCnt="5">
        <dgm:presLayoutVars>
          <dgm:bulletEnabled val="1"/>
        </dgm:presLayoutVars>
      </dgm:prSet>
      <dgm:spPr/>
    </dgm:pt>
    <dgm:pt modelId="{2BB0C709-63FF-421B-A132-E9850863B295}" type="pres">
      <dgm:prSet presAssocID="{459ED739-59E3-4BC7-B59E-7C9BE7457999}" presName="sibTrans" presStyleCnt="0"/>
      <dgm:spPr/>
    </dgm:pt>
    <dgm:pt modelId="{92EC000B-B63C-4970-9299-8BF301FA81AF}" type="pres">
      <dgm:prSet presAssocID="{8E0219C7-2022-418A-81FE-507B9364A1AF}" presName="node" presStyleLbl="node1" presStyleIdx="3" presStyleCnt="5">
        <dgm:presLayoutVars>
          <dgm:bulletEnabled val="1"/>
        </dgm:presLayoutVars>
      </dgm:prSet>
      <dgm:spPr/>
    </dgm:pt>
    <dgm:pt modelId="{6EB223A4-100C-489D-9896-AA356EBC54D0}" type="pres">
      <dgm:prSet presAssocID="{E4BAD42F-0308-487E-B8F5-0886DB6B8162}" presName="sibTrans" presStyleCnt="0"/>
      <dgm:spPr/>
    </dgm:pt>
    <dgm:pt modelId="{4AEBEE20-6CE4-45A9-BA69-3312CC1C37E4}" type="pres">
      <dgm:prSet presAssocID="{01601D43-9378-4729-B093-956B9299D5F4}" presName="node" presStyleLbl="node1" presStyleIdx="4" presStyleCnt="5">
        <dgm:presLayoutVars>
          <dgm:bulletEnabled val="1"/>
        </dgm:presLayoutVars>
      </dgm:prSet>
      <dgm:spPr/>
    </dgm:pt>
  </dgm:ptLst>
  <dgm:cxnLst>
    <dgm:cxn modelId="{D30E772A-814D-4BA8-8FB5-2C40B557CAFC}" srcId="{80E93710-7555-4078-A335-E1FCCC1D3EEB}" destId="{01601D43-9378-4729-B093-956B9299D5F4}" srcOrd="4" destOrd="0" parTransId="{5146710A-7F46-44F6-AA71-E39D92AAE7CF}" sibTransId="{34631E58-D66E-4A5B-8391-24BDB4186D16}"/>
    <dgm:cxn modelId="{BCD3FE2A-DD62-4275-961A-563F9507E97F}" type="presOf" srcId="{80E93710-7555-4078-A335-E1FCCC1D3EEB}" destId="{39F5A61C-A179-4819-B003-BC925C4A9CC3}" srcOrd="0" destOrd="0" presId="urn:microsoft.com/office/officeart/2005/8/layout/default"/>
    <dgm:cxn modelId="{10413953-7597-4449-9310-ED95933372A8}" srcId="{80E93710-7555-4078-A335-E1FCCC1D3EEB}" destId="{8E0219C7-2022-418A-81FE-507B9364A1AF}" srcOrd="3" destOrd="0" parTransId="{5C39D851-5D77-4512-A51C-F2427D35B47C}" sibTransId="{E4BAD42F-0308-487E-B8F5-0886DB6B8162}"/>
    <dgm:cxn modelId="{83906678-183C-498E-BC9B-BC6B505A5027}" srcId="{80E93710-7555-4078-A335-E1FCCC1D3EEB}" destId="{D5C00C0F-5DA5-4CD8-9408-0C5C29B352AE}" srcOrd="0" destOrd="0" parTransId="{F56CD4B6-5AE6-4710-B9B0-8AFA89C5ACCA}" sibTransId="{D3422AA3-9E7E-4261-8291-1B8C3B30C3BA}"/>
    <dgm:cxn modelId="{B2EBBB7C-DDC9-40DB-85A6-A2F965EA2470}" srcId="{80E93710-7555-4078-A335-E1FCCC1D3EEB}" destId="{26E03AF5-36CD-4255-A6D2-8E83DD2E0A74}" srcOrd="1" destOrd="0" parTransId="{6361A53B-12EE-44F8-A36F-734707DA60A5}" sibTransId="{AEC839F6-E033-454F-B871-469F063361DF}"/>
    <dgm:cxn modelId="{86F6BC8E-B76D-468B-AE1A-D89AFCF90E08}" type="presOf" srcId="{8E0219C7-2022-418A-81FE-507B9364A1AF}" destId="{92EC000B-B63C-4970-9299-8BF301FA81AF}" srcOrd="0" destOrd="0" presId="urn:microsoft.com/office/officeart/2005/8/layout/default"/>
    <dgm:cxn modelId="{C88D4C97-F3A7-4779-B345-8316C0C33E97}" type="presOf" srcId="{D5C00C0F-5DA5-4CD8-9408-0C5C29B352AE}" destId="{77F7A595-C7D0-450A-942D-85004A97FCE8}" srcOrd="0" destOrd="0" presId="urn:microsoft.com/office/officeart/2005/8/layout/default"/>
    <dgm:cxn modelId="{FF3EB4C3-E263-4D1B-BEFD-CE7BFED34BA3}" type="presOf" srcId="{01601D43-9378-4729-B093-956B9299D5F4}" destId="{4AEBEE20-6CE4-45A9-BA69-3312CC1C37E4}" srcOrd="0" destOrd="0" presId="urn:microsoft.com/office/officeart/2005/8/layout/default"/>
    <dgm:cxn modelId="{99970EC8-F1F8-4F4E-8CCF-5D4693DCD9D9}" srcId="{80E93710-7555-4078-A335-E1FCCC1D3EEB}" destId="{D3A6A6BA-28C0-4FAA-AD4C-1F2D4755D2E7}" srcOrd="2" destOrd="0" parTransId="{4F170C07-1B36-4520-A84F-32F65D718CCC}" sibTransId="{459ED739-59E3-4BC7-B59E-7C9BE7457999}"/>
    <dgm:cxn modelId="{590FA0DA-47E7-48AF-98FB-D9C5DFB7B0AC}" type="presOf" srcId="{26E03AF5-36CD-4255-A6D2-8E83DD2E0A74}" destId="{7F10CD25-ED74-47A9-92C0-3F0057C11509}" srcOrd="0" destOrd="0" presId="urn:microsoft.com/office/officeart/2005/8/layout/default"/>
    <dgm:cxn modelId="{F1E539FC-25C2-45B4-929B-DD5059A3981B}" type="presOf" srcId="{D3A6A6BA-28C0-4FAA-AD4C-1F2D4755D2E7}" destId="{5616AC97-2618-4BDF-9B54-4CE86CC252A5}" srcOrd="0" destOrd="0" presId="urn:microsoft.com/office/officeart/2005/8/layout/default"/>
    <dgm:cxn modelId="{1C4BA41E-9A98-4411-8DA3-7208E0EB0ADB}" type="presParOf" srcId="{39F5A61C-A179-4819-B003-BC925C4A9CC3}" destId="{77F7A595-C7D0-450A-942D-85004A97FCE8}" srcOrd="0" destOrd="0" presId="urn:microsoft.com/office/officeart/2005/8/layout/default"/>
    <dgm:cxn modelId="{2BDAAF66-A69F-403D-8907-B0B23BBADBC4}" type="presParOf" srcId="{39F5A61C-A179-4819-B003-BC925C4A9CC3}" destId="{0984FFEB-A428-4529-9698-C0305E6CAFDA}" srcOrd="1" destOrd="0" presId="urn:microsoft.com/office/officeart/2005/8/layout/default"/>
    <dgm:cxn modelId="{65D65D6F-7C36-4BB6-8120-2D80006DD9E5}" type="presParOf" srcId="{39F5A61C-A179-4819-B003-BC925C4A9CC3}" destId="{7F10CD25-ED74-47A9-92C0-3F0057C11509}" srcOrd="2" destOrd="0" presId="urn:microsoft.com/office/officeart/2005/8/layout/default"/>
    <dgm:cxn modelId="{1898290D-A8A4-4EFC-B39E-517A288A28A0}" type="presParOf" srcId="{39F5A61C-A179-4819-B003-BC925C4A9CC3}" destId="{6AD542CC-1CA1-41FE-93EB-6CCFCE572F29}" srcOrd="3" destOrd="0" presId="urn:microsoft.com/office/officeart/2005/8/layout/default"/>
    <dgm:cxn modelId="{CBAD4EA7-13E0-41ED-B02F-699C6625FD20}" type="presParOf" srcId="{39F5A61C-A179-4819-B003-BC925C4A9CC3}" destId="{5616AC97-2618-4BDF-9B54-4CE86CC252A5}" srcOrd="4" destOrd="0" presId="urn:microsoft.com/office/officeart/2005/8/layout/default"/>
    <dgm:cxn modelId="{21DB17E5-1643-4814-8EB6-C63D8B8771F4}" type="presParOf" srcId="{39F5A61C-A179-4819-B003-BC925C4A9CC3}" destId="{2BB0C709-63FF-421B-A132-E9850863B295}" srcOrd="5" destOrd="0" presId="urn:microsoft.com/office/officeart/2005/8/layout/default"/>
    <dgm:cxn modelId="{FFD303E8-9929-4F75-8BC6-AF932B5D5129}" type="presParOf" srcId="{39F5A61C-A179-4819-B003-BC925C4A9CC3}" destId="{92EC000B-B63C-4970-9299-8BF301FA81AF}" srcOrd="6" destOrd="0" presId="urn:microsoft.com/office/officeart/2005/8/layout/default"/>
    <dgm:cxn modelId="{447EF15A-9C1B-4E36-A23A-77F157B665D3}" type="presParOf" srcId="{39F5A61C-A179-4819-B003-BC925C4A9CC3}" destId="{6EB223A4-100C-489D-9896-AA356EBC54D0}" srcOrd="7" destOrd="0" presId="urn:microsoft.com/office/officeart/2005/8/layout/default"/>
    <dgm:cxn modelId="{90149815-1F04-4D5B-9E0A-E128D9F8C344}" type="presParOf" srcId="{39F5A61C-A179-4819-B003-BC925C4A9CC3}" destId="{4AEBEE20-6CE4-45A9-BA69-3312CC1C37E4}"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B77771-A23B-46F7-8A33-587B35F449D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BE2C21D-D77E-4929-9B53-B8CFAD4826E6}">
      <dgm:prSet/>
      <dgm:spPr/>
      <dgm:t>
        <a:bodyPr/>
        <a:lstStyle/>
        <a:p>
          <a:r>
            <a:rPr lang="en-US" dirty="0"/>
            <a:t>Allows for targeting states with greatest challenges or most MFTs to maximize benefits</a:t>
          </a:r>
        </a:p>
      </dgm:t>
    </dgm:pt>
    <dgm:pt modelId="{5410DBA9-A694-44C2-B517-8E256AA28E7B}" type="parTrans" cxnId="{F0584C06-ACAD-44D1-938A-ACEEA758EB79}">
      <dgm:prSet/>
      <dgm:spPr/>
      <dgm:t>
        <a:bodyPr/>
        <a:lstStyle/>
        <a:p>
          <a:endParaRPr lang="en-US"/>
        </a:p>
      </dgm:t>
    </dgm:pt>
    <dgm:pt modelId="{F774DEBB-CF70-4F59-A282-950D7D94A9BE}" type="sibTrans" cxnId="{F0584C06-ACAD-44D1-938A-ACEEA758EB79}">
      <dgm:prSet/>
      <dgm:spPr/>
      <dgm:t>
        <a:bodyPr/>
        <a:lstStyle/>
        <a:p>
          <a:endParaRPr lang="en-US"/>
        </a:p>
      </dgm:t>
    </dgm:pt>
    <dgm:pt modelId="{8455E9D8-F72D-432C-9130-FB949CA44FC1}">
      <dgm:prSet/>
      <dgm:spPr/>
      <dgm:t>
        <a:bodyPr/>
        <a:lstStyle/>
        <a:p>
          <a:r>
            <a:rPr lang="en-US" dirty="0"/>
            <a:t>Alllows costs and efforts to be strategically managed</a:t>
          </a:r>
        </a:p>
      </dgm:t>
    </dgm:pt>
    <dgm:pt modelId="{998B66CD-B901-426D-8974-291B066F5183}" type="parTrans" cxnId="{4F4AEF06-5A13-44EE-AEDC-91615060DFB5}">
      <dgm:prSet/>
      <dgm:spPr/>
      <dgm:t>
        <a:bodyPr/>
        <a:lstStyle/>
        <a:p>
          <a:endParaRPr lang="en-US"/>
        </a:p>
      </dgm:t>
    </dgm:pt>
    <dgm:pt modelId="{05EE0A33-E984-4C97-ACFA-742A66C06796}" type="sibTrans" cxnId="{4F4AEF06-5A13-44EE-AEDC-91615060DFB5}">
      <dgm:prSet/>
      <dgm:spPr/>
      <dgm:t>
        <a:bodyPr/>
        <a:lstStyle/>
        <a:p>
          <a:endParaRPr lang="en-US"/>
        </a:p>
      </dgm:t>
    </dgm:pt>
    <dgm:pt modelId="{E8004700-FE16-4890-B5F3-762EC37652EC}">
      <dgm:prSet/>
      <dgm:spPr/>
      <dgm:t>
        <a:bodyPr/>
        <a:lstStyle/>
        <a:p>
          <a:r>
            <a:rPr lang="en-US" dirty="0"/>
            <a:t>Model law has already been drafted and similar provisions adopted in some states </a:t>
          </a:r>
        </a:p>
      </dgm:t>
    </dgm:pt>
    <dgm:pt modelId="{EF6D66AE-740B-48F3-966C-710E1DE802F8}" type="parTrans" cxnId="{D1152F05-41D1-4719-9FDF-6D938753BF44}">
      <dgm:prSet/>
      <dgm:spPr/>
      <dgm:t>
        <a:bodyPr/>
        <a:lstStyle/>
        <a:p>
          <a:endParaRPr lang="en-US"/>
        </a:p>
      </dgm:t>
    </dgm:pt>
    <dgm:pt modelId="{47B70F51-F4AD-45FE-8FA1-97029A9ED713}" type="sibTrans" cxnId="{D1152F05-41D1-4719-9FDF-6D938753BF44}">
      <dgm:prSet/>
      <dgm:spPr/>
      <dgm:t>
        <a:bodyPr/>
        <a:lstStyle/>
        <a:p>
          <a:endParaRPr lang="en-US"/>
        </a:p>
      </dgm:t>
    </dgm:pt>
    <dgm:pt modelId="{308930DD-E76C-4670-9187-2972C92BACB7}" type="pres">
      <dgm:prSet presAssocID="{74B77771-A23B-46F7-8A33-587B35F449D1}" presName="linear" presStyleCnt="0">
        <dgm:presLayoutVars>
          <dgm:animLvl val="lvl"/>
          <dgm:resizeHandles val="exact"/>
        </dgm:presLayoutVars>
      </dgm:prSet>
      <dgm:spPr/>
    </dgm:pt>
    <dgm:pt modelId="{2E17DFED-457A-4A33-9C30-41DCD12F9C88}" type="pres">
      <dgm:prSet presAssocID="{7BE2C21D-D77E-4929-9B53-B8CFAD4826E6}" presName="parentText" presStyleLbl="node1" presStyleIdx="0" presStyleCnt="3">
        <dgm:presLayoutVars>
          <dgm:chMax val="0"/>
          <dgm:bulletEnabled val="1"/>
        </dgm:presLayoutVars>
      </dgm:prSet>
      <dgm:spPr/>
    </dgm:pt>
    <dgm:pt modelId="{6595B460-8B9C-43F1-881A-50ABB0001E64}" type="pres">
      <dgm:prSet presAssocID="{F774DEBB-CF70-4F59-A282-950D7D94A9BE}" presName="spacer" presStyleCnt="0"/>
      <dgm:spPr/>
    </dgm:pt>
    <dgm:pt modelId="{F8A32EF8-6EDE-4728-BE01-E655322665B4}" type="pres">
      <dgm:prSet presAssocID="{8455E9D8-F72D-432C-9130-FB949CA44FC1}" presName="parentText" presStyleLbl="node1" presStyleIdx="1" presStyleCnt="3">
        <dgm:presLayoutVars>
          <dgm:chMax val="0"/>
          <dgm:bulletEnabled val="1"/>
        </dgm:presLayoutVars>
      </dgm:prSet>
      <dgm:spPr/>
    </dgm:pt>
    <dgm:pt modelId="{72133DDC-442D-4D9E-9C70-8EC958C00125}" type="pres">
      <dgm:prSet presAssocID="{05EE0A33-E984-4C97-ACFA-742A66C06796}" presName="spacer" presStyleCnt="0"/>
      <dgm:spPr/>
    </dgm:pt>
    <dgm:pt modelId="{0B2E00F5-464C-4F20-90B2-7358DAA121E1}" type="pres">
      <dgm:prSet presAssocID="{E8004700-FE16-4890-B5F3-762EC37652EC}" presName="parentText" presStyleLbl="node1" presStyleIdx="2" presStyleCnt="3">
        <dgm:presLayoutVars>
          <dgm:chMax val="0"/>
          <dgm:bulletEnabled val="1"/>
        </dgm:presLayoutVars>
      </dgm:prSet>
      <dgm:spPr/>
    </dgm:pt>
  </dgm:ptLst>
  <dgm:cxnLst>
    <dgm:cxn modelId="{D1152F05-41D1-4719-9FDF-6D938753BF44}" srcId="{74B77771-A23B-46F7-8A33-587B35F449D1}" destId="{E8004700-FE16-4890-B5F3-762EC37652EC}" srcOrd="2" destOrd="0" parTransId="{EF6D66AE-740B-48F3-966C-710E1DE802F8}" sibTransId="{47B70F51-F4AD-45FE-8FA1-97029A9ED713}"/>
    <dgm:cxn modelId="{F0584C06-ACAD-44D1-938A-ACEEA758EB79}" srcId="{74B77771-A23B-46F7-8A33-587B35F449D1}" destId="{7BE2C21D-D77E-4929-9B53-B8CFAD4826E6}" srcOrd="0" destOrd="0" parTransId="{5410DBA9-A694-44C2-B517-8E256AA28E7B}" sibTransId="{F774DEBB-CF70-4F59-A282-950D7D94A9BE}"/>
    <dgm:cxn modelId="{4F4AEF06-5A13-44EE-AEDC-91615060DFB5}" srcId="{74B77771-A23B-46F7-8A33-587B35F449D1}" destId="{8455E9D8-F72D-432C-9130-FB949CA44FC1}" srcOrd="1" destOrd="0" parTransId="{998B66CD-B901-426D-8974-291B066F5183}" sibTransId="{05EE0A33-E984-4C97-ACFA-742A66C06796}"/>
    <dgm:cxn modelId="{BCE08B5D-E2E9-4F0E-ACF0-44B4012A0402}" type="presOf" srcId="{74B77771-A23B-46F7-8A33-587B35F449D1}" destId="{308930DD-E76C-4670-9187-2972C92BACB7}" srcOrd="0" destOrd="0" presId="urn:microsoft.com/office/officeart/2005/8/layout/vList2"/>
    <dgm:cxn modelId="{6991C476-C998-4219-97AC-EB2C8F144852}" type="presOf" srcId="{E8004700-FE16-4890-B5F3-762EC37652EC}" destId="{0B2E00F5-464C-4F20-90B2-7358DAA121E1}" srcOrd="0" destOrd="0" presId="urn:microsoft.com/office/officeart/2005/8/layout/vList2"/>
    <dgm:cxn modelId="{18D1F297-1320-4BAE-9C1C-D424F3613027}" type="presOf" srcId="{8455E9D8-F72D-432C-9130-FB949CA44FC1}" destId="{F8A32EF8-6EDE-4728-BE01-E655322665B4}" srcOrd="0" destOrd="0" presId="urn:microsoft.com/office/officeart/2005/8/layout/vList2"/>
    <dgm:cxn modelId="{29DEF8F0-970A-4327-8AC6-7AC320ADC1DE}" type="presOf" srcId="{7BE2C21D-D77E-4929-9B53-B8CFAD4826E6}" destId="{2E17DFED-457A-4A33-9C30-41DCD12F9C88}" srcOrd="0" destOrd="0" presId="urn:microsoft.com/office/officeart/2005/8/layout/vList2"/>
    <dgm:cxn modelId="{57EB8FEA-0D67-41BF-9628-7DCFAE068F23}" type="presParOf" srcId="{308930DD-E76C-4670-9187-2972C92BACB7}" destId="{2E17DFED-457A-4A33-9C30-41DCD12F9C88}" srcOrd="0" destOrd="0" presId="urn:microsoft.com/office/officeart/2005/8/layout/vList2"/>
    <dgm:cxn modelId="{DA5A6111-4DDC-4303-B53C-E4C4D249411B}" type="presParOf" srcId="{308930DD-E76C-4670-9187-2972C92BACB7}" destId="{6595B460-8B9C-43F1-881A-50ABB0001E64}" srcOrd="1" destOrd="0" presId="urn:microsoft.com/office/officeart/2005/8/layout/vList2"/>
    <dgm:cxn modelId="{19B86679-A7B5-48A3-81A7-290CF94BBF52}" type="presParOf" srcId="{308930DD-E76C-4670-9187-2972C92BACB7}" destId="{F8A32EF8-6EDE-4728-BE01-E655322665B4}" srcOrd="2" destOrd="0" presId="urn:microsoft.com/office/officeart/2005/8/layout/vList2"/>
    <dgm:cxn modelId="{860159FD-3583-4A56-8BB0-09A98A50E90F}" type="presParOf" srcId="{308930DD-E76C-4670-9187-2972C92BACB7}" destId="{72133DDC-442D-4D9E-9C70-8EC958C00125}" srcOrd="3" destOrd="0" presId="urn:microsoft.com/office/officeart/2005/8/layout/vList2"/>
    <dgm:cxn modelId="{09B33D82-8D39-4672-BC6B-A383D119662B}" type="presParOf" srcId="{308930DD-E76C-4670-9187-2972C92BACB7}" destId="{0B2E00F5-464C-4F20-90B2-7358DAA121E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B77771-A23B-46F7-8A33-587B35F449D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7BE2C21D-D77E-4929-9B53-B8CFAD4826E6}">
      <dgm:prSet/>
      <dgm:spPr/>
      <dgm:t>
        <a:bodyPr/>
        <a:lstStyle/>
        <a:p>
          <a:r>
            <a:rPr lang="en-US" dirty="0"/>
            <a:t>Lacks collective momentum in some ways; wins may not be felt by all</a:t>
          </a:r>
        </a:p>
      </dgm:t>
    </dgm:pt>
    <dgm:pt modelId="{5410DBA9-A694-44C2-B517-8E256AA28E7B}" type="parTrans" cxnId="{F0584C06-ACAD-44D1-938A-ACEEA758EB79}">
      <dgm:prSet/>
      <dgm:spPr/>
      <dgm:t>
        <a:bodyPr/>
        <a:lstStyle/>
        <a:p>
          <a:endParaRPr lang="en-US"/>
        </a:p>
      </dgm:t>
    </dgm:pt>
    <dgm:pt modelId="{F774DEBB-CF70-4F59-A282-950D7D94A9BE}" type="sibTrans" cxnId="{F0584C06-ACAD-44D1-938A-ACEEA758EB79}">
      <dgm:prSet/>
      <dgm:spPr/>
      <dgm:t>
        <a:bodyPr/>
        <a:lstStyle/>
        <a:p>
          <a:endParaRPr lang="en-US"/>
        </a:p>
      </dgm:t>
    </dgm:pt>
    <dgm:pt modelId="{8455E9D8-F72D-432C-9130-FB949CA44FC1}">
      <dgm:prSet/>
      <dgm:spPr/>
      <dgm:t>
        <a:bodyPr/>
        <a:lstStyle/>
        <a:p>
          <a:r>
            <a:rPr lang="en-US" dirty="0"/>
            <a:t>More impacted by state politics, legislative focuses, etc.</a:t>
          </a:r>
        </a:p>
      </dgm:t>
    </dgm:pt>
    <dgm:pt modelId="{998B66CD-B901-426D-8974-291B066F5183}" type="parTrans" cxnId="{4F4AEF06-5A13-44EE-AEDC-91615060DFB5}">
      <dgm:prSet/>
      <dgm:spPr/>
      <dgm:t>
        <a:bodyPr/>
        <a:lstStyle/>
        <a:p>
          <a:endParaRPr lang="en-US"/>
        </a:p>
      </dgm:t>
    </dgm:pt>
    <dgm:pt modelId="{05EE0A33-E984-4C97-ACFA-742A66C06796}" type="sibTrans" cxnId="{4F4AEF06-5A13-44EE-AEDC-91615060DFB5}">
      <dgm:prSet/>
      <dgm:spPr/>
      <dgm:t>
        <a:bodyPr/>
        <a:lstStyle/>
        <a:p>
          <a:endParaRPr lang="en-US"/>
        </a:p>
      </dgm:t>
    </dgm:pt>
    <dgm:pt modelId="{E8004700-FE16-4890-B5F3-762EC37652EC}">
      <dgm:prSet/>
      <dgm:spPr/>
      <dgm:t>
        <a:bodyPr/>
        <a:lstStyle/>
        <a:p>
          <a:r>
            <a:rPr lang="en-US" dirty="0"/>
            <a:t>Requires lobbying efforts so need strong boots on the ground and professional services coordination </a:t>
          </a:r>
        </a:p>
      </dgm:t>
    </dgm:pt>
    <dgm:pt modelId="{EF6D66AE-740B-48F3-966C-710E1DE802F8}" type="parTrans" cxnId="{D1152F05-41D1-4719-9FDF-6D938753BF44}">
      <dgm:prSet/>
      <dgm:spPr/>
      <dgm:t>
        <a:bodyPr/>
        <a:lstStyle/>
        <a:p>
          <a:endParaRPr lang="en-US"/>
        </a:p>
      </dgm:t>
    </dgm:pt>
    <dgm:pt modelId="{47B70F51-F4AD-45FE-8FA1-97029A9ED713}" type="sibTrans" cxnId="{D1152F05-41D1-4719-9FDF-6D938753BF44}">
      <dgm:prSet/>
      <dgm:spPr/>
      <dgm:t>
        <a:bodyPr/>
        <a:lstStyle/>
        <a:p>
          <a:endParaRPr lang="en-US"/>
        </a:p>
      </dgm:t>
    </dgm:pt>
    <dgm:pt modelId="{3C9015FB-F475-4446-93E4-9B0418CDC750}">
      <dgm:prSet/>
      <dgm:spPr/>
      <dgm:t>
        <a:bodyPr/>
        <a:lstStyle/>
        <a:p>
          <a:r>
            <a:rPr lang="en-US" dirty="0"/>
            <a:t>May solve issues for migrating MFTs but may not solve issues for those who want to be licensed in multiple states (no cost reduction)</a:t>
          </a:r>
        </a:p>
      </dgm:t>
    </dgm:pt>
    <dgm:pt modelId="{E99A4BE5-06AA-4590-B816-C4D6F4CFB921}" type="parTrans" cxnId="{9F429927-5A81-41F0-A9EE-66089D653544}">
      <dgm:prSet/>
      <dgm:spPr/>
      <dgm:t>
        <a:bodyPr/>
        <a:lstStyle/>
        <a:p>
          <a:endParaRPr lang="en-US"/>
        </a:p>
      </dgm:t>
    </dgm:pt>
    <dgm:pt modelId="{6C3AEA65-7B1E-49FA-86BC-8C412A8CEE49}" type="sibTrans" cxnId="{9F429927-5A81-41F0-A9EE-66089D653544}">
      <dgm:prSet/>
      <dgm:spPr/>
      <dgm:t>
        <a:bodyPr/>
        <a:lstStyle/>
        <a:p>
          <a:endParaRPr lang="en-US"/>
        </a:p>
      </dgm:t>
    </dgm:pt>
    <dgm:pt modelId="{308930DD-E76C-4670-9187-2972C92BACB7}" type="pres">
      <dgm:prSet presAssocID="{74B77771-A23B-46F7-8A33-587B35F449D1}" presName="linear" presStyleCnt="0">
        <dgm:presLayoutVars>
          <dgm:animLvl val="lvl"/>
          <dgm:resizeHandles val="exact"/>
        </dgm:presLayoutVars>
      </dgm:prSet>
      <dgm:spPr/>
    </dgm:pt>
    <dgm:pt modelId="{2E17DFED-457A-4A33-9C30-41DCD12F9C88}" type="pres">
      <dgm:prSet presAssocID="{7BE2C21D-D77E-4929-9B53-B8CFAD4826E6}" presName="parentText" presStyleLbl="node1" presStyleIdx="0" presStyleCnt="4">
        <dgm:presLayoutVars>
          <dgm:chMax val="0"/>
          <dgm:bulletEnabled val="1"/>
        </dgm:presLayoutVars>
      </dgm:prSet>
      <dgm:spPr/>
    </dgm:pt>
    <dgm:pt modelId="{6595B460-8B9C-43F1-881A-50ABB0001E64}" type="pres">
      <dgm:prSet presAssocID="{F774DEBB-CF70-4F59-A282-950D7D94A9BE}" presName="spacer" presStyleCnt="0"/>
      <dgm:spPr/>
    </dgm:pt>
    <dgm:pt modelId="{F8A32EF8-6EDE-4728-BE01-E655322665B4}" type="pres">
      <dgm:prSet presAssocID="{8455E9D8-F72D-432C-9130-FB949CA44FC1}" presName="parentText" presStyleLbl="node1" presStyleIdx="1" presStyleCnt="4">
        <dgm:presLayoutVars>
          <dgm:chMax val="0"/>
          <dgm:bulletEnabled val="1"/>
        </dgm:presLayoutVars>
      </dgm:prSet>
      <dgm:spPr/>
    </dgm:pt>
    <dgm:pt modelId="{72133DDC-442D-4D9E-9C70-8EC958C00125}" type="pres">
      <dgm:prSet presAssocID="{05EE0A33-E984-4C97-ACFA-742A66C06796}" presName="spacer" presStyleCnt="0"/>
      <dgm:spPr/>
    </dgm:pt>
    <dgm:pt modelId="{0B2E00F5-464C-4F20-90B2-7358DAA121E1}" type="pres">
      <dgm:prSet presAssocID="{E8004700-FE16-4890-B5F3-762EC37652EC}" presName="parentText" presStyleLbl="node1" presStyleIdx="2" presStyleCnt="4">
        <dgm:presLayoutVars>
          <dgm:chMax val="0"/>
          <dgm:bulletEnabled val="1"/>
        </dgm:presLayoutVars>
      </dgm:prSet>
      <dgm:spPr/>
    </dgm:pt>
    <dgm:pt modelId="{1BB8ABD5-CCFD-493A-805D-50F0702E2200}" type="pres">
      <dgm:prSet presAssocID="{47B70F51-F4AD-45FE-8FA1-97029A9ED713}" presName="spacer" presStyleCnt="0"/>
      <dgm:spPr/>
    </dgm:pt>
    <dgm:pt modelId="{986A614A-4890-450D-8C9A-7DEE87211677}" type="pres">
      <dgm:prSet presAssocID="{3C9015FB-F475-4446-93E4-9B0418CDC750}" presName="parentText" presStyleLbl="node1" presStyleIdx="3" presStyleCnt="4">
        <dgm:presLayoutVars>
          <dgm:chMax val="0"/>
          <dgm:bulletEnabled val="1"/>
        </dgm:presLayoutVars>
      </dgm:prSet>
      <dgm:spPr/>
    </dgm:pt>
  </dgm:ptLst>
  <dgm:cxnLst>
    <dgm:cxn modelId="{D1152F05-41D1-4719-9FDF-6D938753BF44}" srcId="{74B77771-A23B-46F7-8A33-587B35F449D1}" destId="{E8004700-FE16-4890-B5F3-762EC37652EC}" srcOrd="2" destOrd="0" parTransId="{EF6D66AE-740B-48F3-966C-710E1DE802F8}" sibTransId="{47B70F51-F4AD-45FE-8FA1-97029A9ED713}"/>
    <dgm:cxn modelId="{F0584C06-ACAD-44D1-938A-ACEEA758EB79}" srcId="{74B77771-A23B-46F7-8A33-587B35F449D1}" destId="{7BE2C21D-D77E-4929-9B53-B8CFAD4826E6}" srcOrd="0" destOrd="0" parTransId="{5410DBA9-A694-44C2-B517-8E256AA28E7B}" sibTransId="{F774DEBB-CF70-4F59-A282-950D7D94A9BE}"/>
    <dgm:cxn modelId="{4F4AEF06-5A13-44EE-AEDC-91615060DFB5}" srcId="{74B77771-A23B-46F7-8A33-587B35F449D1}" destId="{8455E9D8-F72D-432C-9130-FB949CA44FC1}" srcOrd="1" destOrd="0" parTransId="{998B66CD-B901-426D-8974-291B066F5183}" sibTransId="{05EE0A33-E984-4C97-ACFA-742A66C06796}"/>
    <dgm:cxn modelId="{9F429927-5A81-41F0-A9EE-66089D653544}" srcId="{74B77771-A23B-46F7-8A33-587B35F449D1}" destId="{3C9015FB-F475-4446-93E4-9B0418CDC750}" srcOrd="3" destOrd="0" parTransId="{E99A4BE5-06AA-4590-B816-C4D6F4CFB921}" sibTransId="{6C3AEA65-7B1E-49FA-86BC-8C412A8CEE49}"/>
    <dgm:cxn modelId="{BCE08B5D-E2E9-4F0E-ACF0-44B4012A0402}" type="presOf" srcId="{74B77771-A23B-46F7-8A33-587B35F449D1}" destId="{308930DD-E76C-4670-9187-2972C92BACB7}" srcOrd="0" destOrd="0" presId="urn:microsoft.com/office/officeart/2005/8/layout/vList2"/>
    <dgm:cxn modelId="{6991C476-C998-4219-97AC-EB2C8F144852}" type="presOf" srcId="{E8004700-FE16-4890-B5F3-762EC37652EC}" destId="{0B2E00F5-464C-4F20-90B2-7358DAA121E1}" srcOrd="0" destOrd="0" presId="urn:microsoft.com/office/officeart/2005/8/layout/vList2"/>
    <dgm:cxn modelId="{49AF6D8A-1563-4F5E-BB76-E3481A0FC060}" type="presOf" srcId="{3C9015FB-F475-4446-93E4-9B0418CDC750}" destId="{986A614A-4890-450D-8C9A-7DEE87211677}" srcOrd="0" destOrd="0" presId="urn:microsoft.com/office/officeart/2005/8/layout/vList2"/>
    <dgm:cxn modelId="{18D1F297-1320-4BAE-9C1C-D424F3613027}" type="presOf" srcId="{8455E9D8-F72D-432C-9130-FB949CA44FC1}" destId="{F8A32EF8-6EDE-4728-BE01-E655322665B4}" srcOrd="0" destOrd="0" presId="urn:microsoft.com/office/officeart/2005/8/layout/vList2"/>
    <dgm:cxn modelId="{29DEF8F0-970A-4327-8AC6-7AC320ADC1DE}" type="presOf" srcId="{7BE2C21D-D77E-4929-9B53-B8CFAD4826E6}" destId="{2E17DFED-457A-4A33-9C30-41DCD12F9C88}" srcOrd="0" destOrd="0" presId="urn:microsoft.com/office/officeart/2005/8/layout/vList2"/>
    <dgm:cxn modelId="{57EB8FEA-0D67-41BF-9628-7DCFAE068F23}" type="presParOf" srcId="{308930DD-E76C-4670-9187-2972C92BACB7}" destId="{2E17DFED-457A-4A33-9C30-41DCD12F9C88}" srcOrd="0" destOrd="0" presId="urn:microsoft.com/office/officeart/2005/8/layout/vList2"/>
    <dgm:cxn modelId="{DA5A6111-4DDC-4303-B53C-E4C4D249411B}" type="presParOf" srcId="{308930DD-E76C-4670-9187-2972C92BACB7}" destId="{6595B460-8B9C-43F1-881A-50ABB0001E64}" srcOrd="1" destOrd="0" presId="urn:microsoft.com/office/officeart/2005/8/layout/vList2"/>
    <dgm:cxn modelId="{19B86679-A7B5-48A3-81A7-290CF94BBF52}" type="presParOf" srcId="{308930DD-E76C-4670-9187-2972C92BACB7}" destId="{F8A32EF8-6EDE-4728-BE01-E655322665B4}" srcOrd="2" destOrd="0" presId="urn:microsoft.com/office/officeart/2005/8/layout/vList2"/>
    <dgm:cxn modelId="{860159FD-3583-4A56-8BB0-09A98A50E90F}" type="presParOf" srcId="{308930DD-E76C-4670-9187-2972C92BACB7}" destId="{72133DDC-442D-4D9E-9C70-8EC958C00125}" srcOrd="3" destOrd="0" presId="urn:microsoft.com/office/officeart/2005/8/layout/vList2"/>
    <dgm:cxn modelId="{09B33D82-8D39-4672-BC6B-A383D119662B}" type="presParOf" srcId="{308930DD-E76C-4670-9187-2972C92BACB7}" destId="{0B2E00F5-464C-4F20-90B2-7358DAA121E1}" srcOrd="4" destOrd="0" presId="urn:microsoft.com/office/officeart/2005/8/layout/vList2"/>
    <dgm:cxn modelId="{2FCAA44D-23AD-41BA-B3DD-848DB8A22D42}" type="presParOf" srcId="{308930DD-E76C-4670-9187-2972C92BACB7}" destId="{1BB8ABD5-CCFD-493A-805D-50F0702E2200}" srcOrd="5" destOrd="0" presId="urn:microsoft.com/office/officeart/2005/8/layout/vList2"/>
    <dgm:cxn modelId="{0C6DC29A-8A24-4690-AD86-4192D793A6B1}" type="presParOf" srcId="{308930DD-E76C-4670-9187-2972C92BACB7}" destId="{986A614A-4890-450D-8C9A-7DEE8721167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4B77771-A23B-46F7-8A33-587B35F449D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308930DD-E76C-4670-9187-2972C92BACB7}" type="pres">
      <dgm:prSet presAssocID="{74B77771-A23B-46F7-8A33-587B35F449D1}" presName="linear" presStyleCnt="0">
        <dgm:presLayoutVars>
          <dgm:animLvl val="lvl"/>
          <dgm:resizeHandles val="exact"/>
        </dgm:presLayoutVars>
      </dgm:prSet>
      <dgm:spPr/>
    </dgm:pt>
  </dgm:ptLst>
  <dgm:cxnLst>
    <dgm:cxn modelId="{BCE08B5D-E2E9-4F0E-ACF0-44B4012A0402}" type="presOf" srcId="{74B77771-A23B-46F7-8A33-587B35F449D1}" destId="{308930DD-E76C-4670-9187-2972C92BACB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F7422D5-050A-416B-B127-19F7837C3F0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71430055-9587-40E4-B1A4-0553AA36C4AF}">
      <dgm:prSet/>
      <dgm:spPr/>
      <dgm:t>
        <a:bodyPr/>
        <a:lstStyle/>
        <a:p>
          <a:r>
            <a:rPr lang="en-US" dirty="0"/>
            <a:t>Momentum with other healthcare professions means AAMFT has a path we can follow</a:t>
          </a:r>
        </a:p>
      </dgm:t>
    </dgm:pt>
    <dgm:pt modelId="{C1C05321-42CF-46EC-9E1A-B7D4B04B58FC}" type="parTrans" cxnId="{A7DADAFF-D8F4-4C4D-80CA-A4626ABCD426}">
      <dgm:prSet/>
      <dgm:spPr/>
      <dgm:t>
        <a:bodyPr/>
        <a:lstStyle/>
        <a:p>
          <a:endParaRPr lang="en-US"/>
        </a:p>
      </dgm:t>
    </dgm:pt>
    <dgm:pt modelId="{4B909396-C567-45A8-AE17-34DFCE11486C}" type="sibTrans" cxnId="{A7DADAFF-D8F4-4C4D-80CA-A4626ABCD426}">
      <dgm:prSet/>
      <dgm:spPr/>
      <dgm:t>
        <a:bodyPr/>
        <a:lstStyle/>
        <a:p>
          <a:endParaRPr lang="en-US"/>
        </a:p>
      </dgm:t>
    </dgm:pt>
    <dgm:pt modelId="{05D1299E-C959-4C6B-8853-A8DBF6285D84}">
      <dgm:prSet/>
      <dgm:spPr/>
      <dgm:t>
        <a:bodyPr/>
        <a:lstStyle/>
        <a:p>
          <a:r>
            <a:rPr lang="en-US" dirty="0"/>
            <a:t>Aligns AAMFT strategy with those being used by other groups</a:t>
          </a:r>
        </a:p>
      </dgm:t>
    </dgm:pt>
    <dgm:pt modelId="{8F6BDF2F-0120-45E6-A44F-ED4AB8554F3E}" type="parTrans" cxnId="{9CC3AB67-630E-40F7-AD83-98C9994FEFBF}">
      <dgm:prSet/>
      <dgm:spPr/>
      <dgm:t>
        <a:bodyPr/>
        <a:lstStyle/>
        <a:p>
          <a:endParaRPr lang="en-US"/>
        </a:p>
      </dgm:t>
    </dgm:pt>
    <dgm:pt modelId="{F4891513-FCB2-4F42-976C-E8C5D9DDF159}" type="sibTrans" cxnId="{9CC3AB67-630E-40F7-AD83-98C9994FEFBF}">
      <dgm:prSet/>
      <dgm:spPr/>
      <dgm:t>
        <a:bodyPr/>
        <a:lstStyle/>
        <a:p>
          <a:endParaRPr lang="en-US"/>
        </a:p>
      </dgm:t>
    </dgm:pt>
    <dgm:pt modelId="{E7AD7BA6-17B7-42EF-85E8-EF36BCA0A768}">
      <dgm:prSet/>
      <dgm:spPr/>
      <dgm:t>
        <a:bodyPr/>
        <a:lstStyle/>
        <a:p>
          <a:r>
            <a:rPr lang="en-US" dirty="0"/>
            <a:t>Federal funding now available to assist in development</a:t>
          </a:r>
        </a:p>
      </dgm:t>
    </dgm:pt>
    <dgm:pt modelId="{164980C5-F491-4A17-B0F0-B6B2FFF01301}" type="parTrans" cxnId="{8DFCDF25-DC89-46B6-A4BF-D2921D69C5E1}">
      <dgm:prSet/>
      <dgm:spPr/>
      <dgm:t>
        <a:bodyPr/>
        <a:lstStyle/>
        <a:p>
          <a:endParaRPr lang="en-US"/>
        </a:p>
      </dgm:t>
    </dgm:pt>
    <dgm:pt modelId="{F1291C2B-0490-4097-A5B4-A0602C511DBF}" type="sibTrans" cxnId="{8DFCDF25-DC89-46B6-A4BF-D2921D69C5E1}">
      <dgm:prSet/>
      <dgm:spPr/>
      <dgm:t>
        <a:bodyPr/>
        <a:lstStyle/>
        <a:p>
          <a:endParaRPr lang="en-US"/>
        </a:p>
      </dgm:t>
    </dgm:pt>
    <dgm:pt modelId="{F3050E97-B645-4775-A591-EBA8260A0CC1}">
      <dgm:prSet/>
      <dgm:spPr/>
      <dgm:t>
        <a:bodyPr/>
        <a:lstStyle/>
        <a:p>
          <a:r>
            <a:rPr lang="en-US" dirty="0"/>
            <a:t>Flexibility in writing compact language initially to be as palatable to as many states as possible</a:t>
          </a:r>
        </a:p>
      </dgm:t>
    </dgm:pt>
    <dgm:pt modelId="{40D4509E-24C9-47CA-A513-857B4263D9F3}" type="parTrans" cxnId="{99A6450A-F69A-4A2E-A58E-2F5D16E6FDA9}">
      <dgm:prSet/>
      <dgm:spPr/>
      <dgm:t>
        <a:bodyPr/>
        <a:lstStyle/>
        <a:p>
          <a:endParaRPr lang="en-US"/>
        </a:p>
      </dgm:t>
    </dgm:pt>
    <dgm:pt modelId="{3926F0FB-CA96-4B73-A372-50E810A3A042}" type="sibTrans" cxnId="{99A6450A-F69A-4A2E-A58E-2F5D16E6FDA9}">
      <dgm:prSet/>
      <dgm:spPr/>
      <dgm:t>
        <a:bodyPr/>
        <a:lstStyle/>
        <a:p>
          <a:endParaRPr lang="en-US"/>
        </a:p>
      </dgm:t>
    </dgm:pt>
    <dgm:pt modelId="{AEEC9B30-2B63-4577-930E-D7F5E8BCAA92}">
      <dgm:prSet/>
      <dgm:spPr/>
      <dgm:t>
        <a:bodyPr/>
        <a:lstStyle/>
        <a:p>
          <a:r>
            <a:rPr lang="en-US" dirty="0"/>
            <a:t>Establishes uniform guidelines in participating states</a:t>
          </a:r>
        </a:p>
      </dgm:t>
    </dgm:pt>
    <dgm:pt modelId="{5D6F011B-AE48-44BD-9602-62E26C5D385E}" type="parTrans" cxnId="{36F2F318-74B1-4953-8488-6FFA0A171799}">
      <dgm:prSet/>
      <dgm:spPr/>
      <dgm:t>
        <a:bodyPr/>
        <a:lstStyle/>
        <a:p>
          <a:endParaRPr lang="en-US"/>
        </a:p>
      </dgm:t>
    </dgm:pt>
    <dgm:pt modelId="{9683CA3C-CE8C-44E0-82AB-D6DF5F895D69}" type="sibTrans" cxnId="{36F2F318-74B1-4953-8488-6FFA0A171799}">
      <dgm:prSet/>
      <dgm:spPr/>
      <dgm:t>
        <a:bodyPr/>
        <a:lstStyle/>
        <a:p>
          <a:endParaRPr lang="en-US"/>
        </a:p>
      </dgm:t>
    </dgm:pt>
    <dgm:pt modelId="{8027D8E2-D51F-4DEE-9711-E253C3D06A6E}">
      <dgm:prSet/>
      <dgm:spPr/>
      <dgm:t>
        <a:bodyPr/>
        <a:lstStyle/>
        <a:p>
          <a:r>
            <a:rPr lang="en-US" dirty="0"/>
            <a:t>Provides a more streamlined method and cost savings for MFTs wanting to practice in multiple states </a:t>
          </a:r>
        </a:p>
      </dgm:t>
    </dgm:pt>
    <dgm:pt modelId="{E8904C39-7529-47B9-983B-9C9428A1A02F}" type="parTrans" cxnId="{EA3D9C28-42E2-4C0F-84FE-46EA38F7C96E}">
      <dgm:prSet/>
      <dgm:spPr/>
      <dgm:t>
        <a:bodyPr/>
        <a:lstStyle/>
        <a:p>
          <a:endParaRPr lang="en-US"/>
        </a:p>
      </dgm:t>
    </dgm:pt>
    <dgm:pt modelId="{9CBC6DEF-5AEC-48C1-ABF0-4065D454E890}" type="sibTrans" cxnId="{EA3D9C28-42E2-4C0F-84FE-46EA38F7C96E}">
      <dgm:prSet/>
      <dgm:spPr/>
      <dgm:t>
        <a:bodyPr/>
        <a:lstStyle/>
        <a:p>
          <a:endParaRPr lang="en-US"/>
        </a:p>
      </dgm:t>
    </dgm:pt>
    <dgm:pt modelId="{DBD33C60-1713-4141-8CA1-EC2DAE05DBEC}" type="pres">
      <dgm:prSet presAssocID="{2F7422D5-050A-416B-B127-19F7837C3F07}" presName="linear" presStyleCnt="0">
        <dgm:presLayoutVars>
          <dgm:animLvl val="lvl"/>
          <dgm:resizeHandles val="exact"/>
        </dgm:presLayoutVars>
      </dgm:prSet>
      <dgm:spPr/>
    </dgm:pt>
    <dgm:pt modelId="{1A2A3BCA-0840-4EA9-9F69-982C4B55B4BD}" type="pres">
      <dgm:prSet presAssocID="{71430055-9587-40E4-B1A4-0553AA36C4AF}" presName="parentText" presStyleLbl="node1" presStyleIdx="0" presStyleCnt="6">
        <dgm:presLayoutVars>
          <dgm:chMax val="0"/>
          <dgm:bulletEnabled val="1"/>
        </dgm:presLayoutVars>
      </dgm:prSet>
      <dgm:spPr/>
    </dgm:pt>
    <dgm:pt modelId="{42C05B57-7BE2-4B97-8BE2-5D63B58C6C34}" type="pres">
      <dgm:prSet presAssocID="{4B909396-C567-45A8-AE17-34DFCE11486C}" presName="spacer" presStyleCnt="0"/>
      <dgm:spPr/>
    </dgm:pt>
    <dgm:pt modelId="{7E11B259-621E-4608-8406-9E3AF388F574}" type="pres">
      <dgm:prSet presAssocID="{05D1299E-C959-4C6B-8853-A8DBF6285D84}" presName="parentText" presStyleLbl="node1" presStyleIdx="1" presStyleCnt="6">
        <dgm:presLayoutVars>
          <dgm:chMax val="0"/>
          <dgm:bulletEnabled val="1"/>
        </dgm:presLayoutVars>
      </dgm:prSet>
      <dgm:spPr/>
    </dgm:pt>
    <dgm:pt modelId="{2E9897E9-65E7-4246-999B-9239B1CD33FE}" type="pres">
      <dgm:prSet presAssocID="{F4891513-FCB2-4F42-976C-E8C5D9DDF159}" presName="spacer" presStyleCnt="0"/>
      <dgm:spPr/>
    </dgm:pt>
    <dgm:pt modelId="{7403DA24-A0BF-4D3F-BD1C-78E6505A3603}" type="pres">
      <dgm:prSet presAssocID="{E7AD7BA6-17B7-42EF-85E8-EF36BCA0A768}" presName="parentText" presStyleLbl="node1" presStyleIdx="2" presStyleCnt="6">
        <dgm:presLayoutVars>
          <dgm:chMax val="0"/>
          <dgm:bulletEnabled val="1"/>
        </dgm:presLayoutVars>
      </dgm:prSet>
      <dgm:spPr/>
    </dgm:pt>
    <dgm:pt modelId="{6FFD5183-5522-4C34-884E-6B12D49859BB}" type="pres">
      <dgm:prSet presAssocID="{F1291C2B-0490-4097-A5B4-A0602C511DBF}" presName="spacer" presStyleCnt="0"/>
      <dgm:spPr/>
    </dgm:pt>
    <dgm:pt modelId="{C94E48C2-DED5-4B39-83E5-4E9ECDBDA4F3}" type="pres">
      <dgm:prSet presAssocID="{F3050E97-B645-4775-A591-EBA8260A0CC1}" presName="parentText" presStyleLbl="node1" presStyleIdx="3" presStyleCnt="6">
        <dgm:presLayoutVars>
          <dgm:chMax val="0"/>
          <dgm:bulletEnabled val="1"/>
        </dgm:presLayoutVars>
      </dgm:prSet>
      <dgm:spPr/>
    </dgm:pt>
    <dgm:pt modelId="{609C45BD-FDDD-4FF0-A293-99E155B631F4}" type="pres">
      <dgm:prSet presAssocID="{3926F0FB-CA96-4B73-A372-50E810A3A042}" presName="spacer" presStyleCnt="0"/>
      <dgm:spPr/>
    </dgm:pt>
    <dgm:pt modelId="{7CB003B4-E193-4862-997E-88236640F05E}" type="pres">
      <dgm:prSet presAssocID="{AEEC9B30-2B63-4577-930E-D7F5E8BCAA92}" presName="parentText" presStyleLbl="node1" presStyleIdx="4" presStyleCnt="6">
        <dgm:presLayoutVars>
          <dgm:chMax val="0"/>
          <dgm:bulletEnabled val="1"/>
        </dgm:presLayoutVars>
      </dgm:prSet>
      <dgm:spPr/>
    </dgm:pt>
    <dgm:pt modelId="{2CD281D0-0BF1-4DDF-A7FD-2F3498CFEFCB}" type="pres">
      <dgm:prSet presAssocID="{9683CA3C-CE8C-44E0-82AB-D6DF5F895D69}" presName="spacer" presStyleCnt="0"/>
      <dgm:spPr/>
    </dgm:pt>
    <dgm:pt modelId="{717FF3F9-1A70-49DC-B228-943181F61E2C}" type="pres">
      <dgm:prSet presAssocID="{8027D8E2-D51F-4DEE-9711-E253C3D06A6E}" presName="parentText" presStyleLbl="node1" presStyleIdx="5" presStyleCnt="6">
        <dgm:presLayoutVars>
          <dgm:chMax val="0"/>
          <dgm:bulletEnabled val="1"/>
        </dgm:presLayoutVars>
      </dgm:prSet>
      <dgm:spPr/>
    </dgm:pt>
  </dgm:ptLst>
  <dgm:cxnLst>
    <dgm:cxn modelId="{99A6450A-F69A-4A2E-A58E-2F5D16E6FDA9}" srcId="{2F7422D5-050A-416B-B127-19F7837C3F07}" destId="{F3050E97-B645-4775-A591-EBA8260A0CC1}" srcOrd="3" destOrd="0" parTransId="{40D4509E-24C9-47CA-A513-857B4263D9F3}" sibTransId="{3926F0FB-CA96-4B73-A372-50E810A3A042}"/>
    <dgm:cxn modelId="{F5C4680C-44B3-4036-8F71-45D65807ED6B}" type="presOf" srcId="{71430055-9587-40E4-B1A4-0553AA36C4AF}" destId="{1A2A3BCA-0840-4EA9-9F69-982C4B55B4BD}" srcOrd="0" destOrd="0" presId="urn:microsoft.com/office/officeart/2005/8/layout/vList2"/>
    <dgm:cxn modelId="{36F2F318-74B1-4953-8488-6FFA0A171799}" srcId="{2F7422D5-050A-416B-B127-19F7837C3F07}" destId="{AEEC9B30-2B63-4577-930E-D7F5E8BCAA92}" srcOrd="4" destOrd="0" parTransId="{5D6F011B-AE48-44BD-9602-62E26C5D385E}" sibTransId="{9683CA3C-CE8C-44E0-82AB-D6DF5F895D69}"/>
    <dgm:cxn modelId="{640F1C1D-2571-4956-8D83-D0C075DC4B16}" type="presOf" srcId="{05D1299E-C959-4C6B-8853-A8DBF6285D84}" destId="{7E11B259-621E-4608-8406-9E3AF388F574}" srcOrd="0" destOrd="0" presId="urn:microsoft.com/office/officeart/2005/8/layout/vList2"/>
    <dgm:cxn modelId="{9BFA2C25-A3E0-493A-A76A-FDC1963EA8F1}" type="presOf" srcId="{8027D8E2-D51F-4DEE-9711-E253C3D06A6E}" destId="{717FF3F9-1A70-49DC-B228-943181F61E2C}" srcOrd="0" destOrd="0" presId="urn:microsoft.com/office/officeart/2005/8/layout/vList2"/>
    <dgm:cxn modelId="{8DFCDF25-DC89-46B6-A4BF-D2921D69C5E1}" srcId="{2F7422D5-050A-416B-B127-19F7837C3F07}" destId="{E7AD7BA6-17B7-42EF-85E8-EF36BCA0A768}" srcOrd="2" destOrd="0" parTransId="{164980C5-F491-4A17-B0F0-B6B2FFF01301}" sibTransId="{F1291C2B-0490-4097-A5B4-A0602C511DBF}"/>
    <dgm:cxn modelId="{EA3D9C28-42E2-4C0F-84FE-46EA38F7C96E}" srcId="{2F7422D5-050A-416B-B127-19F7837C3F07}" destId="{8027D8E2-D51F-4DEE-9711-E253C3D06A6E}" srcOrd="5" destOrd="0" parTransId="{E8904C39-7529-47B9-983B-9C9428A1A02F}" sibTransId="{9CBC6DEF-5AEC-48C1-ABF0-4065D454E890}"/>
    <dgm:cxn modelId="{9CC3AB67-630E-40F7-AD83-98C9994FEFBF}" srcId="{2F7422D5-050A-416B-B127-19F7837C3F07}" destId="{05D1299E-C959-4C6B-8853-A8DBF6285D84}" srcOrd="1" destOrd="0" parTransId="{8F6BDF2F-0120-45E6-A44F-ED4AB8554F3E}" sibTransId="{F4891513-FCB2-4F42-976C-E8C5D9DDF159}"/>
    <dgm:cxn modelId="{A8582A87-4E1C-4DD0-9481-C7DD92B947FE}" type="presOf" srcId="{F3050E97-B645-4775-A591-EBA8260A0CC1}" destId="{C94E48C2-DED5-4B39-83E5-4E9ECDBDA4F3}" srcOrd="0" destOrd="0" presId="urn:microsoft.com/office/officeart/2005/8/layout/vList2"/>
    <dgm:cxn modelId="{586A228D-E874-4312-8DD9-DBD5129696ED}" type="presOf" srcId="{2F7422D5-050A-416B-B127-19F7837C3F07}" destId="{DBD33C60-1713-4141-8CA1-EC2DAE05DBEC}" srcOrd="0" destOrd="0" presId="urn:microsoft.com/office/officeart/2005/8/layout/vList2"/>
    <dgm:cxn modelId="{650BF5E1-401B-4884-8BF4-12D5552A5504}" type="presOf" srcId="{E7AD7BA6-17B7-42EF-85E8-EF36BCA0A768}" destId="{7403DA24-A0BF-4D3F-BD1C-78E6505A3603}" srcOrd="0" destOrd="0" presId="urn:microsoft.com/office/officeart/2005/8/layout/vList2"/>
    <dgm:cxn modelId="{C54FF1FA-CA78-4D4C-8295-6C572B2A792E}" type="presOf" srcId="{AEEC9B30-2B63-4577-930E-D7F5E8BCAA92}" destId="{7CB003B4-E193-4862-997E-88236640F05E}" srcOrd="0" destOrd="0" presId="urn:microsoft.com/office/officeart/2005/8/layout/vList2"/>
    <dgm:cxn modelId="{A7DADAFF-D8F4-4C4D-80CA-A4626ABCD426}" srcId="{2F7422D5-050A-416B-B127-19F7837C3F07}" destId="{71430055-9587-40E4-B1A4-0553AA36C4AF}" srcOrd="0" destOrd="0" parTransId="{C1C05321-42CF-46EC-9E1A-B7D4B04B58FC}" sibTransId="{4B909396-C567-45A8-AE17-34DFCE11486C}"/>
    <dgm:cxn modelId="{C8896C0F-E466-423B-98F4-B9E53538903D}" type="presParOf" srcId="{DBD33C60-1713-4141-8CA1-EC2DAE05DBEC}" destId="{1A2A3BCA-0840-4EA9-9F69-982C4B55B4BD}" srcOrd="0" destOrd="0" presId="urn:microsoft.com/office/officeart/2005/8/layout/vList2"/>
    <dgm:cxn modelId="{58ED105F-A4AB-4996-AC4E-5018397A345F}" type="presParOf" srcId="{DBD33C60-1713-4141-8CA1-EC2DAE05DBEC}" destId="{42C05B57-7BE2-4B97-8BE2-5D63B58C6C34}" srcOrd="1" destOrd="0" presId="urn:microsoft.com/office/officeart/2005/8/layout/vList2"/>
    <dgm:cxn modelId="{44C818C0-A803-48A1-8086-D0497C2058A7}" type="presParOf" srcId="{DBD33C60-1713-4141-8CA1-EC2DAE05DBEC}" destId="{7E11B259-621E-4608-8406-9E3AF388F574}" srcOrd="2" destOrd="0" presId="urn:microsoft.com/office/officeart/2005/8/layout/vList2"/>
    <dgm:cxn modelId="{B5BCC012-2E45-4D66-BF43-3A08A284EB82}" type="presParOf" srcId="{DBD33C60-1713-4141-8CA1-EC2DAE05DBEC}" destId="{2E9897E9-65E7-4246-999B-9239B1CD33FE}" srcOrd="3" destOrd="0" presId="urn:microsoft.com/office/officeart/2005/8/layout/vList2"/>
    <dgm:cxn modelId="{12230130-DFAC-4836-B2A5-E838D51205B8}" type="presParOf" srcId="{DBD33C60-1713-4141-8CA1-EC2DAE05DBEC}" destId="{7403DA24-A0BF-4D3F-BD1C-78E6505A3603}" srcOrd="4" destOrd="0" presId="urn:microsoft.com/office/officeart/2005/8/layout/vList2"/>
    <dgm:cxn modelId="{E7AFAC20-0B71-4230-8D07-E2F56F995268}" type="presParOf" srcId="{DBD33C60-1713-4141-8CA1-EC2DAE05DBEC}" destId="{6FFD5183-5522-4C34-884E-6B12D49859BB}" srcOrd="5" destOrd="0" presId="urn:microsoft.com/office/officeart/2005/8/layout/vList2"/>
    <dgm:cxn modelId="{08F48D0B-5C74-406D-BB47-2692ADD9FD51}" type="presParOf" srcId="{DBD33C60-1713-4141-8CA1-EC2DAE05DBEC}" destId="{C94E48C2-DED5-4B39-83E5-4E9ECDBDA4F3}" srcOrd="6" destOrd="0" presId="urn:microsoft.com/office/officeart/2005/8/layout/vList2"/>
    <dgm:cxn modelId="{DCFDFB46-A8DC-4671-9B78-8C0F2FEAB1CA}" type="presParOf" srcId="{DBD33C60-1713-4141-8CA1-EC2DAE05DBEC}" destId="{609C45BD-FDDD-4FF0-A293-99E155B631F4}" srcOrd="7" destOrd="0" presId="urn:microsoft.com/office/officeart/2005/8/layout/vList2"/>
    <dgm:cxn modelId="{B0807072-AAB0-4643-B9F1-4EAB2AD7D0BB}" type="presParOf" srcId="{DBD33C60-1713-4141-8CA1-EC2DAE05DBEC}" destId="{7CB003B4-E193-4862-997E-88236640F05E}" srcOrd="8" destOrd="0" presId="urn:microsoft.com/office/officeart/2005/8/layout/vList2"/>
    <dgm:cxn modelId="{0249D825-ABE6-4960-A094-366362CBC6D8}" type="presParOf" srcId="{DBD33C60-1713-4141-8CA1-EC2DAE05DBEC}" destId="{2CD281D0-0BF1-4DDF-A7FD-2F3498CFEFCB}" srcOrd="9" destOrd="0" presId="urn:microsoft.com/office/officeart/2005/8/layout/vList2"/>
    <dgm:cxn modelId="{206AB55F-E252-4713-8408-223EAA2C9866}" type="presParOf" srcId="{DBD33C60-1713-4141-8CA1-EC2DAE05DBEC}" destId="{717FF3F9-1A70-49DC-B228-943181F61E2C}" srcOrd="1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B77771-A23B-46F7-8A33-587B35F449D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308930DD-E76C-4670-9187-2972C92BACB7}" type="pres">
      <dgm:prSet presAssocID="{74B77771-A23B-46F7-8A33-587B35F449D1}" presName="linear" presStyleCnt="0">
        <dgm:presLayoutVars>
          <dgm:animLvl val="lvl"/>
          <dgm:resizeHandles val="exact"/>
        </dgm:presLayoutVars>
      </dgm:prSet>
      <dgm:spPr/>
    </dgm:pt>
  </dgm:ptLst>
  <dgm:cxnLst>
    <dgm:cxn modelId="{BCE08B5D-E2E9-4F0E-ACF0-44B4012A0402}" type="presOf" srcId="{74B77771-A23B-46F7-8A33-587B35F449D1}" destId="{308930DD-E76C-4670-9187-2972C92BACB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2F39EDC-3593-4477-B276-BE0BE5CDFFB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DF62628-40BE-4F4C-B3CE-D45681434219}">
      <dgm:prSet/>
      <dgm:spPr>
        <a:xfrm>
          <a:off x="0" y="47321"/>
          <a:ext cx="10515600" cy="755820"/>
        </a:xfrm>
        <a:prstGeom prst="roundRect">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Both fixed and variable costs of running compact are very high and would likely limit AAMFT’s resources in other areas </a:t>
          </a:r>
        </a:p>
      </dgm:t>
    </dgm:pt>
    <dgm:pt modelId="{9A20B720-0DEF-4183-8EC7-FCB63955CF68}" type="parTrans" cxnId="{945CF935-6CE9-4DA8-94C0-930E63750C69}">
      <dgm:prSet/>
      <dgm:spPr/>
      <dgm:t>
        <a:bodyPr/>
        <a:lstStyle/>
        <a:p>
          <a:endParaRPr lang="en-US"/>
        </a:p>
      </dgm:t>
    </dgm:pt>
    <dgm:pt modelId="{AD185B25-2230-4E5B-9BC1-3501E769077A}" type="sibTrans" cxnId="{945CF935-6CE9-4DA8-94C0-930E63750C69}">
      <dgm:prSet/>
      <dgm:spPr/>
      <dgm:t>
        <a:bodyPr/>
        <a:lstStyle/>
        <a:p>
          <a:endParaRPr lang="en-US"/>
        </a:p>
      </dgm:t>
    </dgm:pt>
    <dgm:pt modelId="{17A2385C-E85E-41F7-80F6-29689A6F08EE}">
      <dgm:prSet/>
      <dgm:spPr>
        <a:xfrm>
          <a:off x="0" y="803141"/>
          <a:ext cx="10515600" cy="314640"/>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panose="020F0502020204030204"/>
              <a:ea typeface="+mn-ea"/>
              <a:cs typeface="+mn-cs"/>
            </a:rPr>
            <a:t>MFTs would be one of smallest professions pursuing meaning impact on resources would be much greater</a:t>
          </a:r>
        </a:p>
      </dgm:t>
    </dgm:pt>
    <dgm:pt modelId="{C61EDBD3-63E2-4E42-A646-190039E917A4}" type="parTrans" cxnId="{0EEC1CD8-B9CC-4D8E-BC41-BB837F1E6B1E}">
      <dgm:prSet/>
      <dgm:spPr/>
      <dgm:t>
        <a:bodyPr/>
        <a:lstStyle/>
        <a:p>
          <a:endParaRPr lang="en-US"/>
        </a:p>
      </dgm:t>
    </dgm:pt>
    <dgm:pt modelId="{BEB7AA26-9B1E-4F5E-A9E1-C60C637825DC}" type="sibTrans" cxnId="{0EEC1CD8-B9CC-4D8E-BC41-BB837F1E6B1E}">
      <dgm:prSet/>
      <dgm:spPr/>
      <dgm:t>
        <a:bodyPr/>
        <a:lstStyle/>
        <a:p>
          <a:endParaRPr lang="en-US"/>
        </a:p>
      </dgm:t>
    </dgm:pt>
    <dgm:pt modelId="{35870E84-DB37-4CA1-A2AC-C0B4917C2C9C}">
      <dgm:prSet/>
      <dgm:spPr>
        <a:xfrm>
          <a:off x="0" y="1117781"/>
          <a:ext cx="10515600" cy="755820"/>
        </a:xfrm>
        <a:prstGeom prst="roundRect">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Process can take several years and the path of attacking more problematic states (or those with most MFTs) is likely not the easiest path to enactment limiting benefit </a:t>
          </a:r>
        </a:p>
      </dgm:t>
    </dgm:pt>
    <dgm:pt modelId="{7A846EA3-623E-4972-8BC2-1B71F0B03C55}" type="parTrans" cxnId="{DBFE9C53-1826-4760-90F9-4715D45CA9A6}">
      <dgm:prSet/>
      <dgm:spPr/>
      <dgm:t>
        <a:bodyPr/>
        <a:lstStyle/>
        <a:p>
          <a:endParaRPr lang="en-US"/>
        </a:p>
      </dgm:t>
    </dgm:pt>
    <dgm:pt modelId="{21DAF269-55E2-45E7-9814-CE4AFFBA6D8D}" type="sibTrans" cxnId="{DBFE9C53-1826-4760-90F9-4715D45CA9A6}">
      <dgm:prSet/>
      <dgm:spPr/>
      <dgm:t>
        <a:bodyPr/>
        <a:lstStyle/>
        <a:p>
          <a:endParaRPr lang="en-US"/>
        </a:p>
      </dgm:t>
    </dgm:pt>
    <dgm:pt modelId="{6E9F75EB-D12C-4E33-980C-91A1E84E2B2F}">
      <dgm:prSet/>
      <dgm:spPr>
        <a:xfrm>
          <a:off x="0" y="1928322"/>
          <a:ext cx="10515600" cy="755820"/>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Unclear how many would participate (or be eligible to) potentially increasing costs for those who do</a:t>
          </a:r>
        </a:p>
      </dgm:t>
    </dgm:pt>
    <dgm:pt modelId="{9977DB41-7FBF-48D8-8A04-E467A2E90EC2}" type="parTrans" cxnId="{5F86B765-932B-4A76-BCA5-0F5321C95A97}">
      <dgm:prSet/>
      <dgm:spPr/>
      <dgm:t>
        <a:bodyPr/>
        <a:lstStyle/>
        <a:p>
          <a:endParaRPr lang="en-US"/>
        </a:p>
      </dgm:t>
    </dgm:pt>
    <dgm:pt modelId="{0117A0A5-7F51-40A4-B78C-06AA84E258A3}" type="sibTrans" cxnId="{5F86B765-932B-4A76-BCA5-0F5321C95A97}">
      <dgm:prSet/>
      <dgm:spPr/>
      <dgm:t>
        <a:bodyPr/>
        <a:lstStyle/>
        <a:p>
          <a:endParaRPr lang="en-US"/>
        </a:p>
      </dgm:t>
    </dgm:pt>
    <dgm:pt modelId="{F0ABD851-27CF-4CCD-B671-2242347DA115}">
      <dgm:prSet/>
      <dgm:spPr>
        <a:xfrm>
          <a:off x="0" y="2738862"/>
          <a:ext cx="10515600" cy="755820"/>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Most efforts are led by regulatory or credentialling bodies </a:t>
          </a:r>
        </a:p>
      </dgm:t>
    </dgm:pt>
    <dgm:pt modelId="{3D9A6CE8-ADF5-40EC-B19A-00930B959118}" type="parTrans" cxnId="{56784F08-85D2-4240-A851-FCB1D034B9B3}">
      <dgm:prSet/>
      <dgm:spPr/>
      <dgm:t>
        <a:bodyPr/>
        <a:lstStyle/>
        <a:p>
          <a:endParaRPr lang="en-US"/>
        </a:p>
      </dgm:t>
    </dgm:pt>
    <dgm:pt modelId="{5BF61477-9AB1-47D1-B822-8173822405AA}" type="sibTrans" cxnId="{56784F08-85D2-4240-A851-FCB1D034B9B3}">
      <dgm:prSet/>
      <dgm:spPr/>
      <dgm:t>
        <a:bodyPr/>
        <a:lstStyle/>
        <a:p>
          <a:endParaRPr lang="en-US"/>
        </a:p>
      </dgm:t>
    </dgm:pt>
    <dgm:pt modelId="{72FC08E4-35F8-407B-92AE-916442A87F3E}">
      <dgm:prSet/>
      <dgm:spPr>
        <a:xfrm>
          <a:off x="0" y="3549402"/>
          <a:ext cx="10515600" cy="755820"/>
        </a:xfrm>
        <a:prstGeom prst="roundRect">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Need for compacts, or availability of federal funding, could change on government’s whim meaning spending could be wasteful or go up drastically based on factors outside of AAMFT’s control </a:t>
          </a:r>
        </a:p>
      </dgm:t>
    </dgm:pt>
    <dgm:pt modelId="{456C3020-3C6E-4117-AB5F-C457E99F40A7}" type="parTrans" cxnId="{A1B1BFA5-470B-4A48-95AE-C62A06FF3022}">
      <dgm:prSet/>
      <dgm:spPr/>
      <dgm:t>
        <a:bodyPr/>
        <a:lstStyle/>
        <a:p>
          <a:endParaRPr lang="en-US"/>
        </a:p>
      </dgm:t>
    </dgm:pt>
    <dgm:pt modelId="{BE2BCC53-BDAB-4A6C-84F2-9A38E048165B}" type="sibTrans" cxnId="{A1B1BFA5-470B-4A48-95AE-C62A06FF3022}">
      <dgm:prSet/>
      <dgm:spPr/>
      <dgm:t>
        <a:bodyPr/>
        <a:lstStyle/>
        <a:p>
          <a:endParaRPr lang="en-US"/>
        </a:p>
      </dgm:t>
    </dgm:pt>
    <dgm:pt modelId="{6F35B188-F207-4C62-86CF-C77A2FCF5D85}" type="pres">
      <dgm:prSet presAssocID="{D2F39EDC-3593-4477-B276-BE0BE5CDFFB8}" presName="linear" presStyleCnt="0">
        <dgm:presLayoutVars>
          <dgm:animLvl val="lvl"/>
          <dgm:resizeHandles val="exact"/>
        </dgm:presLayoutVars>
      </dgm:prSet>
      <dgm:spPr/>
    </dgm:pt>
    <dgm:pt modelId="{4321EE0F-B5AD-46AE-86B9-891BF07A7605}" type="pres">
      <dgm:prSet presAssocID="{4DF62628-40BE-4F4C-B3CE-D45681434219}" presName="parentText" presStyleLbl="node1" presStyleIdx="0" presStyleCnt="5">
        <dgm:presLayoutVars>
          <dgm:chMax val="0"/>
          <dgm:bulletEnabled val="1"/>
        </dgm:presLayoutVars>
      </dgm:prSet>
      <dgm:spPr/>
    </dgm:pt>
    <dgm:pt modelId="{F231AB38-5601-4C01-A052-B6DBC87E3D81}" type="pres">
      <dgm:prSet presAssocID="{4DF62628-40BE-4F4C-B3CE-D45681434219}" presName="childText" presStyleLbl="revTx" presStyleIdx="0" presStyleCnt="1">
        <dgm:presLayoutVars>
          <dgm:bulletEnabled val="1"/>
        </dgm:presLayoutVars>
      </dgm:prSet>
      <dgm:spPr/>
    </dgm:pt>
    <dgm:pt modelId="{C75C59E7-6DD6-4B6E-BF7A-AA1C0AFA1549}" type="pres">
      <dgm:prSet presAssocID="{35870E84-DB37-4CA1-A2AC-C0B4917C2C9C}" presName="parentText" presStyleLbl="node1" presStyleIdx="1" presStyleCnt="5">
        <dgm:presLayoutVars>
          <dgm:chMax val="0"/>
          <dgm:bulletEnabled val="1"/>
        </dgm:presLayoutVars>
      </dgm:prSet>
      <dgm:spPr/>
    </dgm:pt>
    <dgm:pt modelId="{B7F06842-B11D-47D0-B6F4-298289249C56}" type="pres">
      <dgm:prSet presAssocID="{21DAF269-55E2-45E7-9814-CE4AFFBA6D8D}" presName="spacer" presStyleCnt="0"/>
      <dgm:spPr/>
    </dgm:pt>
    <dgm:pt modelId="{9FCCDDA0-6405-43D4-B670-8786B4BA146D}" type="pres">
      <dgm:prSet presAssocID="{6E9F75EB-D12C-4E33-980C-91A1E84E2B2F}" presName="parentText" presStyleLbl="node1" presStyleIdx="2" presStyleCnt="5">
        <dgm:presLayoutVars>
          <dgm:chMax val="0"/>
          <dgm:bulletEnabled val="1"/>
        </dgm:presLayoutVars>
      </dgm:prSet>
      <dgm:spPr/>
    </dgm:pt>
    <dgm:pt modelId="{F846AC75-C720-425A-91DE-0506CF4AB71B}" type="pres">
      <dgm:prSet presAssocID="{0117A0A5-7F51-40A4-B78C-06AA84E258A3}" presName="spacer" presStyleCnt="0"/>
      <dgm:spPr/>
    </dgm:pt>
    <dgm:pt modelId="{8E1A90A0-14AF-4A75-87EC-0A61CB2497AA}" type="pres">
      <dgm:prSet presAssocID="{F0ABD851-27CF-4CCD-B671-2242347DA115}" presName="parentText" presStyleLbl="node1" presStyleIdx="3" presStyleCnt="5">
        <dgm:presLayoutVars>
          <dgm:chMax val="0"/>
          <dgm:bulletEnabled val="1"/>
        </dgm:presLayoutVars>
      </dgm:prSet>
      <dgm:spPr/>
    </dgm:pt>
    <dgm:pt modelId="{5A2FBA44-D1C8-401E-B2B7-47AD644E78A9}" type="pres">
      <dgm:prSet presAssocID="{5BF61477-9AB1-47D1-B822-8173822405AA}" presName="spacer" presStyleCnt="0"/>
      <dgm:spPr/>
    </dgm:pt>
    <dgm:pt modelId="{0CBDA1B3-C481-4DF5-B7E0-0E7274D68972}" type="pres">
      <dgm:prSet presAssocID="{72FC08E4-35F8-407B-92AE-916442A87F3E}" presName="parentText" presStyleLbl="node1" presStyleIdx="4" presStyleCnt="5">
        <dgm:presLayoutVars>
          <dgm:chMax val="0"/>
          <dgm:bulletEnabled val="1"/>
        </dgm:presLayoutVars>
      </dgm:prSet>
      <dgm:spPr/>
    </dgm:pt>
  </dgm:ptLst>
  <dgm:cxnLst>
    <dgm:cxn modelId="{5B3E7201-81C0-4E5C-BC27-187276584966}" type="presOf" srcId="{72FC08E4-35F8-407B-92AE-916442A87F3E}" destId="{0CBDA1B3-C481-4DF5-B7E0-0E7274D68972}" srcOrd="0" destOrd="0" presId="urn:microsoft.com/office/officeart/2005/8/layout/vList2"/>
    <dgm:cxn modelId="{56784F08-85D2-4240-A851-FCB1D034B9B3}" srcId="{D2F39EDC-3593-4477-B276-BE0BE5CDFFB8}" destId="{F0ABD851-27CF-4CCD-B671-2242347DA115}" srcOrd="3" destOrd="0" parTransId="{3D9A6CE8-ADF5-40EC-B19A-00930B959118}" sibTransId="{5BF61477-9AB1-47D1-B822-8173822405AA}"/>
    <dgm:cxn modelId="{945CF935-6CE9-4DA8-94C0-930E63750C69}" srcId="{D2F39EDC-3593-4477-B276-BE0BE5CDFFB8}" destId="{4DF62628-40BE-4F4C-B3CE-D45681434219}" srcOrd="0" destOrd="0" parTransId="{9A20B720-0DEF-4183-8EC7-FCB63955CF68}" sibTransId="{AD185B25-2230-4E5B-9BC1-3501E769077A}"/>
    <dgm:cxn modelId="{200EBF3C-A23A-4D75-AC7D-84963B865B97}" type="presOf" srcId="{6E9F75EB-D12C-4E33-980C-91A1E84E2B2F}" destId="{9FCCDDA0-6405-43D4-B670-8786B4BA146D}" srcOrd="0" destOrd="0" presId="urn:microsoft.com/office/officeart/2005/8/layout/vList2"/>
    <dgm:cxn modelId="{5F86B765-932B-4A76-BCA5-0F5321C95A97}" srcId="{D2F39EDC-3593-4477-B276-BE0BE5CDFFB8}" destId="{6E9F75EB-D12C-4E33-980C-91A1E84E2B2F}" srcOrd="2" destOrd="0" parTransId="{9977DB41-7FBF-48D8-8A04-E467A2E90EC2}" sibTransId="{0117A0A5-7F51-40A4-B78C-06AA84E258A3}"/>
    <dgm:cxn modelId="{DBFE9C53-1826-4760-90F9-4715D45CA9A6}" srcId="{D2F39EDC-3593-4477-B276-BE0BE5CDFFB8}" destId="{35870E84-DB37-4CA1-A2AC-C0B4917C2C9C}" srcOrd="1" destOrd="0" parTransId="{7A846EA3-623E-4972-8BC2-1B71F0B03C55}" sibTransId="{21DAF269-55E2-45E7-9814-CE4AFFBA6D8D}"/>
    <dgm:cxn modelId="{860E8E92-20E8-4B91-BD12-73FB6B228EE7}" type="presOf" srcId="{D2F39EDC-3593-4477-B276-BE0BE5CDFFB8}" destId="{6F35B188-F207-4C62-86CF-C77A2FCF5D85}" srcOrd="0" destOrd="0" presId="urn:microsoft.com/office/officeart/2005/8/layout/vList2"/>
    <dgm:cxn modelId="{1B32979B-78C1-4C65-BAF8-9127C6ED021A}" type="presOf" srcId="{17A2385C-E85E-41F7-80F6-29689A6F08EE}" destId="{F231AB38-5601-4C01-A052-B6DBC87E3D81}" srcOrd="0" destOrd="0" presId="urn:microsoft.com/office/officeart/2005/8/layout/vList2"/>
    <dgm:cxn modelId="{A1B1BFA5-470B-4A48-95AE-C62A06FF3022}" srcId="{D2F39EDC-3593-4477-B276-BE0BE5CDFFB8}" destId="{72FC08E4-35F8-407B-92AE-916442A87F3E}" srcOrd="4" destOrd="0" parTransId="{456C3020-3C6E-4117-AB5F-C457E99F40A7}" sibTransId="{BE2BCC53-BDAB-4A6C-84F2-9A38E048165B}"/>
    <dgm:cxn modelId="{95A0D7B9-C317-44FA-B5A1-933D7B5A0BB5}" type="presOf" srcId="{4DF62628-40BE-4F4C-B3CE-D45681434219}" destId="{4321EE0F-B5AD-46AE-86B9-891BF07A7605}" srcOrd="0" destOrd="0" presId="urn:microsoft.com/office/officeart/2005/8/layout/vList2"/>
    <dgm:cxn modelId="{FA37EBBB-4CA5-4A98-8165-66C8CB253764}" type="presOf" srcId="{F0ABD851-27CF-4CCD-B671-2242347DA115}" destId="{8E1A90A0-14AF-4A75-87EC-0A61CB2497AA}" srcOrd="0" destOrd="0" presId="urn:microsoft.com/office/officeart/2005/8/layout/vList2"/>
    <dgm:cxn modelId="{0EEC1CD8-B9CC-4D8E-BC41-BB837F1E6B1E}" srcId="{4DF62628-40BE-4F4C-B3CE-D45681434219}" destId="{17A2385C-E85E-41F7-80F6-29689A6F08EE}" srcOrd="0" destOrd="0" parTransId="{C61EDBD3-63E2-4E42-A646-190039E917A4}" sibTransId="{BEB7AA26-9B1E-4F5E-A9E1-C60C637825DC}"/>
    <dgm:cxn modelId="{4E8D48DD-9636-4D97-8B1D-83D9CDE6C738}" type="presOf" srcId="{35870E84-DB37-4CA1-A2AC-C0B4917C2C9C}" destId="{C75C59E7-6DD6-4B6E-BF7A-AA1C0AFA1549}" srcOrd="0" destOrd="0" presId="urn:microsoft.com/office/officeart/2005/8/layout/vList2"/>
    <dgm:cxn modelId="{C590E030-6166-46C4-9CDE-79714BF77F82}" type="presParOf" srcId="{6F35B188-F207-4C62-86CF-C77A2FCF5D85}" destId="{4321EE0F-B5AD-46AE-86B9-891BF07A7605}" srcOrd="0" destOrd="0" presId="urn:microsoft.com/office/officeart/2005/8/layout/vList2"/>
    <dgm:cxn modelId="{FDCBCAA3-F364-4842-ACAD-6B53679F837E}" type="presParOf" srcId="{6F35B188-F207-4C62-86CF-C77A2FCF5D85}" destId="{F231AB38-5601-4C01-A052-B6DBC87E3D81}" srcOrd="1" destOrd="0" presId="urn:microsoft.com/office/officeart/2005/8/layout/vList2"/>
    <dgm:cxn modelId="{6C000C5B-EAC3-4426-8E27-C429694509FB}" type="presParOf" srcId="{6F35B188-F207-4C62-86CF-C77A2FCF5D85}" destId="{C75C59E7-6DD6-4B6E-BF7A-AA1C0AFA1549}" srcOrd="2" destOrd="0" presId="urn:microsoft.com/office/officeart/2005/8/layout/vList2"/>
    <dgm:cxn modelId="{25738D2B-4F87-4EFF-A6EB-2599F6087CE3}" type="presParOf" srcId="{6F35B188-F207-4C62-86CF-C77A2FCF5D85}" destId="{B7F06842-B11D-47D0-B6F4-298289249C56}" srcOrd="3" destOrd="0" presId="urn:microsoft.com/office/officeart/2005/8/layout/vList2"/>
    <dgm:cxn modelId="{E52E93B3-3C2A-4F8D-A39E-F4E44104DDB8}" type="presParOf" srcId="{6F35B188-F207-4C62-86CF-C77A2FCF5D85}" destId="{9FCCDDA0-6405-43D4-B670-8786B4BA146D}" srcOrd="4" destOrd="0" presId="urn:microsoft.com/office/officeart/2005/8/layout/vList2"/>
    <dgm:cxn modelId="{4A34DA35-A8CB-4DC3-99CB-321432801793}" type="presParOf" srcId="{6F35B188-F207-4C62-86CF-C77A2FCF5D85}" destId="{F846AC75-C720-425A-91DE-0506CF4AB71B}" srcOrd="5" destOrd="0" presId="urn:microsoft.com/office/officeart/2005/8/layout/vList2"/>
    <dgm:cxn modelId="{1E8D47DF-93E0-4C9A-895B-9C2FCC6A49D5}" type="presParOf" srcId="{6F35B188-F207-4C62-86CF-C77A2FCF5D85}" destId="{8E1A90A0-14AF-4A75-87EC-0A61CB2497AA}" srcOrd="6" destOrd="0" presId="urn:microsoft.com/office/officeart/2005/8/layout/vList2"/>
    <dgm:cxn modelId="{A7BDFD3D-96B9-498A-8B77-764180635048}" type="presParOf" srcId="{6F35B188-F207-4C62-86CF-C77A2FCF5D85}" destId="{5A2FBA44-D1C8-401E-B2B7-47AD644E78A9}" srcOrd="7" destOrd="0" presId="urn:microsoft.com/office/officeart/2005/8/layout/vList2"/>
    <dgm:cxn modelId="{55546843-BD79-4D00-A615-EB21FE75EDF6}" type="presParOf" srcId="{6F35B188-F207-4C62-86CF-C77A2FCF5D85}" destId="{0CBDA1B3-C481-4DF5-B7E0-0E7274D68972}"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693A4-DDFD-41A3-995C-6DBC2FDADBE6}">
      <dsp:nvSpPr>
        <dsp:cNvPr id="0" name=""/>
        <dsp:cNvSpPr/>
      </dsp:nvSpPr>
      <dsp:spPr>
        <a:xfrm>
          <a:off x="7455" y="1027711"/>
          <a:ext cx="2228335" cy="13370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Model law development</a:t>
          </a:r>
        </a:p>
      </dsp:txBody>
      <dsp:txXfrm>
        <a:off x="46614" y="1066870"/>
        <a:ext cx="2150017" cy="1258683"/>
      </dsp:txXfrm>
    </dsp:sp>
    <dsp:sp modelId="{1CB2A8E5-CF26-4627-BA7B-1BD26B85E636}">
      <dsp:nvSpPr>
        <dsp:cNvPr id="0" name=""/>
        <dsp:cNvSpPr/>
      </dsp:nvSpPr>
      <dsp:spPr>
        <a:xfrm>
          <a:off x="2458623" y="1419898"/>
          <a:ext cx="472407" cy="5526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2458623" y="1530423"/>
        <a:ext cx="330685" cy="331577"/>
      </dsp:txXfrm>
    </dsp:sp>
    <dsp:sp modelId="{1DD1D026-2E17-4E4B-828A-FB2F5EA1C140}">
      <dsp:nvSpPr>
        <dsp:cNvPr id="0" name=""/>
        <dsp:cNvSpPr/>
      </dsp:nvSpPr>
      <dsp:spPr>
        <a:xfrm>
          <a:off x="3127124" y="1027711"/>
          <a:ext cx="2228335" cy="13370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Strategic targeted lobbying</a:t>
          </a:r>
        </a:p>
      </dsp:txBody>
      <dsp:txXfrm>
        <a:off x="3166283" y="1066870"/>
        <a:ext cx="2150017" cy="1258683"/>
      </dsp:txXfrm>
    </dsp:sp>
    <dsp:sp modelId="{A3EE98C1-759A-49F0-B663-A84207B62A42}">
      <dsp:nvSpPr>
        <dsp:cNvPr id="0" name=""/>
        <dsp:cNvSpPr/>
      </dsp:nvSpPr>
      <dsp:spPr>
        <a:xfrm>
          <a:off x="5578293" y="1419898"/>
          <a:ext cx="472407" cy="5526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5578293" y="1530423"/>
        <a:ext cx="330685" cy="331577"/>
      </dsp:txXfrm>
    </dsp:sp>
    <dsp:sp modelId="{5E39B185-EEEB-4312-9232-94A3B45FF823}">
      <dsp:nvSpPr>
        <dsp:cNvPr id="0" name=""/>
        <dsp:cNvSpPr/>
      </dsp:nvSpPr>
      <dsp:spPr>
        <a:xfrm>
          <a:off x="6246793" y="1027711"/>
          <a:ext cx="2228335" cy="13370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Adoption and lobbying</a:t>
          </a:r>
        </a:p>
      </dsp:txBody>
      <dsp:txXfrm>
        <a:off x="6285952" y="1066870"/>
        <a:ext cx="2150017" cy="12586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F57C9-0FB1-4DC1-A093-CC3F2155CC41}">
      <dsp:nvSpPr>
        <dsp:cNvPr id="0" name=""/>
        <dsp:cNvSpPr/>
      </dsp:nvSpPr>
      <dsp:spPr>
        <a:xfrm>
          <a:off x="4737" y="1509948"/>
          <a:ext cx="1468771" cy="15060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Develop the compact language</a:t>
          </a:r>
        </a:p>
      </dsp:txBody>
      <dsp:txXfrm>
        <a:off x="47756" y="1552967"/>
        <a:ext cx="1382733" cy="1420027"/>
      </dsp:txXfrm>
    </dsp:sp>
    <dsp:sp modelId="{07AF8C1E-1981-4AC6-A7FA-FC4687D75BB5}">
      <dsp:nvSpPr>
        <dsp:cNvPr id="0" name=""/>
        <dsp:cNvSpPr/>
      </dsp:nvSpPr>
      <dsp:spPr>
        <a:xfrm>
          <a:off x="1620387" y="2080853"/>
          <a:ext cx="311379" cy="3642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620387" y="2153704"/>
        <a:ext cx="217965" cy="218553"/>
      </dsp:txXfrm>
    </dsp:sp>
    <dsp:sp modelId="{FF729039-9925-4C2A-BE5A-305CE193CC37}">
      <dsp:nvSpPr>
        <dsp:cNvPr id="0" name=""/>
        <dsp:cNvSpPr/>
      </dsp:nvSpPr>
      <dsp:spPr>
        <a:xfrm>
          <a:off x="2061018" y="1509948"/>
          <a:ext cx="1468771" cy="15060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Public review </a:t>
          </a:r>
        </a:p>
      </dsp:txBody>
      <dsp:txXfrm>
        <a:off x="2104037" y="1552967"/>
        <a:ext cx="1382733" cy="1420027"/>
      </dsp:txXfrm>
    </dsp:sp>
    <dsp:sp modelId="{A6619159-3D8B-4433-B96D-CC27FB771295}">
      <dsp:nvSpPr>
        <dsp:cNvPr id="0" name=""/>
        <dsp:cNvSpPr/>
      </dsp:nvSpPr>
      <dsp:spPr>
        <a:xfrm>
          <a:off x="3676667" y="2080853"/>
          <a:ext cx="311379" cy="3642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676667" y="2153704"/>
        <a:ext cx="217965" cy="218553"/>
      </dsp:txXfrm>
    </dsp:sp>
    <dsp:sp modelId="{AF42F5FB-5023-4A11-8B7B-C0E31ED85812}">
      <dsp:nvSpPr>
        <dsp:cNvPr id="0" name=""/>
        <dsp:cNvSpPr/>
      </dsp:nvSpPr>
      <dsp:spPr>
        <a:xfrm>
          <a:off x="4117299" y="1509948"/>
          <a:ext cx="1468771" cy="15060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Submission and lobbying of compact friendly states</a:t>
          </a:r>
        </a:p>
      </dsp:txBody>
      <dsp:txXfrm>
        <a:off x="4160318" y="1552967"/>
        <a:ext cx="1382733" cy="1420027"/>
      </dsp:txXfrm>
    </dsp:sp>
    <dsp:sp modelId="{8C08ED5E-17ED-4DCF-9E51-40BDA114B2A0}">
      <dsp:nvSpPr>
        <dsp:cNvPr id="0" name=""/>
        <dsp:cNvSpPr/>
      </dsp:nvSpPr>
      <dsp:spPr>
        <a:xfrm>
          <a:off x="5732948" y="2080853"/>
          <a:ext cx="311379" cy="3642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5732948" y="2153704"/>
        <a:ext cx="217965" cy="218553"/>
      </dsp:txXfrm>
    </dsp:sp>
    <dsp:sp modelId="{B1572A4C-C469-419F-BD1B-135F9B521939}">
      <dsp:nvSpPr>
        <dsp:cNvPr id="0" name=""/>
        <dsp:cNvSpPr/>
      </dsp:nvSpPr>
      <dsp:spPr>
        <a:xfrm>
          <a:off x="6173580" y="1509948"/>
          <a:ext cx="1468771" cy="1506065"/>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Enaction of compact; launch of compact commission </a:t>
          </a:r>
        </a:p>
      </dsp:txBody>
      <dsp:txXfrm>
        <a:off x="6216599" y="1552967"/>
        <a:ext cx="1382733" cy="1420027"/>
      </dsp:txXfrm>
    </dsp:sp>
    <dsp:sp modelId="{A1A915B0-9C9A-46AA-8A00-2E2879CA4D35}">
      <dsp:nvSpPr>
        <dsp:cNvPr id="0" name=""/>
        <dsp:cNvSpPr/>
      </dsp:nvSpPr>
      <dsp:spPr>
        <a:xfrm>
          <a:off x="7789229" y="2080853"/>
          <a:ext cx="311379" cy="3642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7789229" y="2153704"/>
        <a:ext cx="217965" cy="218553"/>
      </dsp:txXfrm>
    </dsp:sp>
    <dsp:sp modelId="{7557DFF8-8544-46D4-BF0F-23268A85C70C}">
      <dsp:nvSpPr>
        <dsp:cNvPr id="0" name=""/>
        <dsp:cNvSpPr/>
      </dsp:nvSpPr>
      <dsp:spPr>
        <a:xfrm>
          <a:off x="8229861" y="1509948"/>
          <a:ext cx="1468771" cy="1506065"/>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Continued lobbying and expansion of compact</a:t>
          </a:r>
        </a:p>
      </dsp:txBody>
      <dsp:txXfrm>
        <a:off x="8272880" y="1552967"/>
        <a:ext cx="1382733" cy="14200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19C7E-989B-4565-AF90-9CAE4EB104E7}">
      <dsp:nvSpPr>
        <dsp:cNvPr id="0" name=""/>
        <dsp:cNvSpPr/>
      </dsp:nvSpPr>
      <dsp:spPr>
        <a:xfrm>
          <a:off x="3813" y="198322"/>
          <a:ext cx="1814558" cy="1250230"/>
        </a:xfrm>
        <a:prstGeom prst="round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AD4C1B-133E-4945-880C-00785B8085AB}">
      <dsp:nvSpPr>
        <dsp:cNvPr id="0" name=""/>
        <dsp:cNvSpPr/>
      </dsp:nvSpPr>
      <dsp:spPr>
        <a:xfrm>
          <a:off x="3813" y="1544089"/>
          <a:ext cx="1814558" cy="673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dirty="0"/>
            <a:t>Supervisory hours and exams</a:t>
          </a:r>
        </a:p>
      </dsp:txBody>
      <dsp:txXfrm>
        <a:off x="3813" y="1544089"/>
        <a:ext cx="1814558" cy="673201"/>
      </dsp:txXfrm>
    </dsp:sp>
    <dsp:sp modelId="{C52E6DB2-783B-48A4-A5AD-ECB633E3A2EB}">
      <dsp:nvSpPr>
        <dsp:cNvPr id="0" name=""/>
        <dsp:cNvSpPr/>
      </dsp:nvSpPr>
      <dsp:spPr>
        <a:xfrm>
          <a:off x="1999903" y="198322"/>
          <a:ext cx="1814558" cy="1250230"/>
        </a:xfrm>
        <a:prstGeom prst="round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938197-1519-4290-B508-7A5ED6016B14}">
      <dsp:nvSpPr>
        <dsp:cNvPr id="0" name=""/>
        <dsp:cNvSpPr/>
      </dsp:nvSpPr>
      <dsp:spPr>
        <a:xfrm>
          <a:off x="1988743" y="1488335"/>
          <a:ext cx="1814558" cy="673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dirty="0"/>
            <a:t>Program credentials and transcripts </a:t>
          </a:r>
        </a:p>
      </dsp:txBody>
      <dsp:txXfrm>
        <a:off x="1988743" y="1488335"/>
        <a:ext cx="1814558" cy="673201"/>
      </dsp:txXfrm>
    </dsp:sp>
    <dsp:sp modelId="{2BA8A789-0F05-4A89-A36E-9121EE1313C3}">
      <dsp:nvSpPr>
        <dsp:cNvPr id="0" name=""/>
        <dsp:cNvSpPr/>
      </dsp:nvSpPr>
      <dsp:spPr>
        <a:xfrm>
          <a:off x="4007153" y="198322"/>
          <a:ext cx="1814558" cy="1250230"/>
        </a:xfrm>
        <a:prstGeom prst="round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206771-C573-4BDA-B5E1-6ECC1F15BF40}">
      <dsp:nvSpPr>
        <dsp:cNvPr id="0" name=""/>
        <dsp:cNvSpPr/>
      </dsp:nvSpPr>
      <dsp:spPr>
        <a:xfrm>
          <a:off x="3928129" y="1510638"/>
          <a:ext cx="1814558" cy="673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dirty="0"/>
            <a:t>Background check and fingerprinting</a:t>
          </a:r>
        </a:p>
      </dsp:txBody>
      <dsp:txXfrm>
        <a:off x="3928129" y="1510638"/>
        <a:ext cx="1814558" cy="673201"/>
      </dsp:txXfrm>
    </dsp:sp>
    <dsp:sp modelId="{928DBB2E-680A-47A8-AAA3-91F903C044D3}">
      <dsp:nvSpPr>
        <dsp:cNvPr id="0" name=""/>
        <dsp:cNvSpPr/>
      </dsp:nvSpPr>
      <dsp:spPr>
        <a:xfrm>
          <a:off x="5958623" y="93140"/>
          <a:ext cx="1814558" cy="1250230"/>
        </a:xfrm>
        <a:prstGeom prst="round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E4FB95-0976-4B6F-8DA8-82F4A9C76384}">
      <dsp:nvSpPr>
        <dsp:cNvPr id="0" name=""/>
        <dsp:cNvSpPr/>
      </dsp:nvSpPr>
      <dsp:spPr>
        <a:xfrm>
          <a:off x="5992083" y="1376819"/>
          <a:ext cx="1814558" cy="673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dirty="0"/>
            <a:t>Unclear processes/instructions from state boards </a:t>
          </a:r>
        </a:p>
      </dsp:txBody>
      <dsp:txXfrm>
        <a:off x="5992083" y="1376819"/>
        <a:ext cx="1814558" cy="6732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7A595-C7D0-450A-942D-85004A97FCE8}">
      <dsp:nvSpPr>
        <dsp:cNvPr id="0" name=""/>
        <dsp:cNvSpPr/>
      </dsp:nvSpPr>
      <dsp:spPr>
        <a:xfrm>
          <a:off x="0" y="305467"/>
          <a:ext cx="3612499" cy="2167499"/>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The vast majority (71%) expressed interest in multi-state licensure</a:t>
          </a:r>
          <a:r>
            <a:rPr lang="en-US" sz="2100" kern="1200" dirty="0"/>
            <a:t>; most respondents indicated a desire to be licensed in 2-4 states in addition to their primary state</a:t>
          </a:r>
        </a:p>
      </dsp:txBody>
      <dsp:txXfrm>
        <a:off x="0" y="305467"/>
        <a:ext cx="3612499" cy="2167499"/>
      </dsp:txXfrm>
    </dsp:sp>
    <dsp:sp modelId="{7F10CD25-ED74-47A9-92C0-3F0057C11509}">
      <dsp:nvSpPr>
        <dsp:cNvPr id="0" name=""/>
        <dsp:cNvSpPr/>
      </dsp:nvSpPr>
      <dsp:spPr>
        <a:xfrm>
          <a:off x="3973749" y="305467"/>
          <a:ext cx="3612499" cy="2167499"/>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Respondents </a:t>
          </a:r>
          <a:r>
            <a:rPr lang="en-US" sz="2100" b="1" kern="1200" dirty="0"/>
            <a:t>favored expanding efforts for greater portability</a:t>
          </a:r>
          <a:r>
            <a:rPr lang="en-US" sz="2100" kern="1200" dirty="0"/>
            <a:t> (44%) over the development of a licensure compact (38%)</a:t>
          </a:r>
        </a:p>
      </dsp:txBody>
      <dsp:txXfrm>
        <a:off x="3973749" y="305467"/>
        <a:ext cx="3612499" cy="2167499"/>
      </dsp:txXfrm>
    </dsp:sp>
    <dsp:sp modelId="{5616AC97-2618-4BDF-9B54-4CE86CC252A5}">
      <dsp:nvSpPr>
        <dsp:cNvPr id="0" name=""/>
        <dsp:cNvSpPr/>
      </dsp:nvSpPr>
      <dsp:spPr>
        <a:xfrm>
          <a:off x="7947499" y="305467"/>
          <a:ext cx="3612499" cy="2167499"/>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Respondents most commonly reported </a:t>
          </a:r>
          <a:r>
            <a:rPr lang="en-US" sz="2100" b="1" kern="1200" dirty="0"/>
            <a:t>holding a secondary license </a:t>
          </a:r>
          <a:r>
            <a:rPr lang="en-US" sz="2100" kern="1200" dirty="0"/>
            <a:t>in </a:t>
          </a:r>
          <a:r>
            <a:rPr lang="en-US" sz="2100" b="1" kern="1200" dirty="0">
              <a:solidFill>
                <a:schemeClr val="accent2"/>
              </a:solidFill>
            </a:rPr>
            <a:t>CA, FL, WA</a:t>
          </a:r>
          <a:r>
            <a:rPr lang="en-US" sz="2100" kern="1200" dirty="0"/>
            <a:t>, and </a:t>
          </a:r>
          <a:r>
            <a:rPr lang="en-US" sz="2100" b="1" kern="1200" dirty="0">
              <a:solidFill>
                <a:schemeClr val="accent2"/>
              </a:solidFill>
            </a:rPr>
            <a:t>NY</a:t>
          </a:r>
          <a:endParaRPr lang="en-US" sz="2100" kern="1200" dirty="0"/>
        </a:p>
      </dsp:txBody>
      <dsp:txXfrm>
        <a:off x="7947499" y="305467"/>
        <a:ext cx="3612499" cy="2167499"/>
      </dsp:txXfrm>
    </dsp:sp>
    <dsp:sp modelId="{92EC000B-B63C-4970-9299-8BF301FA81AF}">
      <dsp:nvSpPr>
        <dsp:cNvPr id="0" name=""/>
        <dsp:cNvSpPr/>
      </dsp:nvSpPr>
      <dsp:spPr>
        <a:xfrm>
          <a:off x="1986874" y="2834217"/>
          <a:ext cx="3612499" cy="2167499"/>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Respondents were most commonly </a:t>
          </a:r>
          <a:r>
            <a:rPr lang="en-US" sz="2100" b="1" kern="1200" dirty="0"/>
            <a:t>interested in holding a secondary license </a:t>
          </a:r>
          <a:r>
            <a:rPr lang="en-US" sz="2100" kern="1200" dirty="0"/>
            <a:t>in </a:t>
          </a:r>
          <a:r>
            <a:rPr lang="en-US" sz="2100" b="1" kern="1200" dirty="0">
              <a:solidFill>
                <a:schemeClr val="accent2"/>
              </a:solidFill>
            </a:rPr>
            <a:t>FL</a:t>
          </a:r>
          <a:r>
            <a:rPr lang="en-US" sz="2100" kern="1200" dirty="0"/>
            <a:t>, </a:t>
          </a:r>
          <a:r>
            <a:rPr lang="en-US" sz="2100" b="1" kern="1200" dirty="0">
              <a:solidFill>
                <a:schemeClr val="accent2"/>
              </a:solidFill>
            </a:rPr>
            <a:t>CA</a:t>
          </a:r>
          <a:r>
            <a:rPr lang="en-US" sz="2100" kern="1200" dirty="0"/>
            <a:t> and </a:t>
          </a:r>
          <a:r>
            <a:rPr lang="en-US" sz="2100" b="1" kern="1200" dirty="0">
              <a:solidFill>
                <a:schemeClr val="accent2"/>
              </a:solidFill>
            </a:rPr>
            <a:t>NY</a:t>
          </a:r>
          <a:endParaRPr lang="en-US" sz="2100" b="1" kern="1200" dirty="0"/>
        </a:p>
      </dsp:txBody>
      <dsp:txXfrm>
        <a:off x="1986874" y="2834217"/>
        <a:ext cx="3612499" cy="2167499"/>
      </dsp:txXfrm>
    </dsp:sp>
    <dsp:sp modelId="{4AEBEE20-6CE4-45A9-BA69-3312CC1C37E4}">
      <dsp:nvSpPr>
        <dsp:cNvPr id="0" name=""/>
        <dsp:cNvSpPr/>
      </dsp:nvSpPr>
      <dsp:spPr>
        <a:xfrm>
          <a:off x="5960624" y="2834217"/>
          <a:ext cx="3612499" cy="2167499"/>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With few exceptions, interest in secondary licensure </a:t>
          </a:r>
          <a:r>
            <a:rPr lang="en-US" sz="2100" b="1" kern="1200" dirty="0"/>
            <a:t>generally appears to be for bordering states</a:t>
          </a:r>
          <a:endParaRPr lang="en-US" sz="2100" kern="1200" dirty="0"/>
        </a:p>
      </dsp:txBody>
      <dsp:txXfrm>
        <a:off x="5960624" y="2834217"/>
        <a:ext cx="3612499" cy="21674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7DFED-457A-4A33-9C30-41DCD12F9C88}">
      <dsp:nvSpPr>
        <dsp:cNvPr id="0" name=""/>
        <dsp:cNvSpPr/>
      </dsp:nvSpPr>
      <dsp:spPr>
        <a:xfrm>
          <a:off x="0" y="470"/>
          <a:ext cx="9226296" cy="13525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Allows for targeting states with greatest challenges or most MFTs to maximize benefits</a:t>
          </a:r>
        </a:p>
      </dsp:txBody>
      <dsp:txXfrm>
        <a:off x="66025" y="66495"/>
        <a:ext cx="9094246" cy="1220470"/>
      </dsp:txXfrm>
    </dsp:sp>
    <dsp:sp modelId="{F8A32EF8-6EDE-4728-BE01-E655322665B4}">
      <dsp:nvSpPr>
        <dsp:cNvPr id="0" name=""/>
        <dsp:cNvSpPr/>
      </dsp:nvSpPr>
      <dsp:spPr>
        <a:xfrm>
          <a:off x="0" y="1450910"/>
          <a:ext cx="9226296" cy="13525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Alllows costs and efforts to be strategically managed</a:t>
          </a:r>
        </a:p>
      </dsp:txBody>
      <dsp:txXfrm>
        <a:off x="66025" y="1516935"/>
        <a:ext cx="9094246" cy="1220470"/>
      </dsp:txXfrm>
    </dsp:sp>
    <dsp:sp modelId="{0B2E00F5-464C-4F20-90B2-7358DAA121E1}">
      <dsp:nvSpPr>
        <dsp:cNvPr id="0" name=""/>
        <dsp:cNvSpPr/>
      </dsp:nvSpPr>
      <dsp:spPr>
        <a:xfrm>
          <a:off x="0" y="2901350"/>
          <a:ext cx="9226296" cy="13525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Model law has already been drafted and similar provisions adopted in some states </a:t>
          </a:r>
        </a:p>
      </dsp:txBody>
      <dsp:txXfrm>
        <a:off x="66025" y="2967375"/>
        <a:ext cx="9094246" cy="12204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7DFED-457A-4A33-9C30-41DCD12F9C88}">
      <dsp:nvSpPr>
        <dsp:cNvPr id="0" name=""/>
        <dsp:cNvSpPr/>
      </dsp:nvSpPr>
      <dsp:spPr>
        <a:xfrm>
          <a:off x="0" y="248987"/>
          <a:ext cx="9363456" cy="9931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Lacks collective momentum in some ways; wins may not be felt by all</a:t>
          </a:r>
        </a:p>
      </dsp:txBody>
      <dsp:txXfrm>
        <a:off x="48481" y="297468"/>
        <a:ext cx="9266494" cy="896166"/>
      </dsp:txXfrm>
    </dsp:sp>
    <dsp:sp modelId="{F8A32EF8-6EDE-4728-BE01-E655322665B4}">
      <dsp:nvSpPr>
        <dsp:cNvPr id="0" name=""/>
        <dsp:cNvSpPr/>
      </dsp:nvSpPr>
      <dsp:spPr>
        <a:xfrm>
          <a:off x="0" y="1314116"/>
          <a:ext cx="9363456" cy="9931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More impacted by state politics, legislative focuses, etc.</a:t>
          </a:r>
        </a:p>
      </dsp:txBody>
      <dsp:txXfrm>
        <a:off x="48481" y="1362597"/>
        <a:ext cx="9266494" cy="896166"/>
      </dsp:txXfrm>
    </dsp:sp>
    <dsp:sp modelId="{0B2E00F5-464C-4F20-90B2-7358DAA121E1}">
      <dsp:nvSpPr>
        <dsp:cNvPr id="0" name=""/>
        <dsp:cNvSpPr/>
      </dsp:nvSpPr>
      <dsp:spPr>
        <a:xfrm>
          <a:off x="0" y="2379245"/>
          <a:ext cx="9363456" cy="99312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Requires lobbying efforts so need strong boots on the ground and professional services coordination </a:t>
          </a:r>
        </a:p>
      </dsp:txBody>
      <dsp:txXfrm>
        <a:off x="48481" y="2427726"/>
        <a:ext cx="9266494" cy="896166"/>
      </dsp:txXfrm>
    </dsp:sp>
    <dsp:sp modelId="{986A614A-4890-450D-8C9A-7DEE87211677}">
      <dsp:nvSpPr>
        <dsp:cNvPr id="0" name=""/>
        <dsp:cNvSpPr/>
      </dsp:nvSpPr>
      <dsp:spPr>
        <a:xfrm>
          <a:off x="0" y="3444373"/>
          <a:ext cx="9363456" cy="9931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May solve issues for migrating MFTs but may not solve issues for those who want to be licensed in multiple states (no cost reduction)</a:t>
          </a:r>
        </a:p>
      </dsp:txBody>
      <dsp:txXfrm>
        <a:off x="48481" y="3492854"/>
        <a:ext cx="9266494" cy="8961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A3BCA-0840-4EA9-9F69-982C4B55B4BD}">
      <dsp:nvSpPr>
        <dsp:cNvPr id="0" name=""/>
        <dsp:cNvSpPr/>
      </dsp:nvSpPr>
      <dsp:spPr>
        <a:xfrm>
          <a:off x="0" y="750879"/>
          <a:ext cx="9701784"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Momentum with other healthcare professions means AAMFT has a path we can follow</a:t>
          </a:r>
        </a:p>
      </dsp:txBody>
      <dsp:txXfrm>
        <a:off x="21075" y="771954"/>
        <a:ext cx="9659634" cy="389580"/>
      </dsp:txXfrm>
    </dsp:sp>
    <dsp:sp modelId="{7E11B259-621E-4608-8406-9E3AF388F574}">
      <dsp:nvSpPr>
        <dsp:cNvPr id="0" name=""/>
        <dsp:cNvSpPr/>
      </dsp:nvSpPr>
      <dsp:spPr>
        <a:xfrm>
          <a:off x="0" y="1234449"/>
          <a:ext cx="9701784" cy="43173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Aligns AAMFT strategy with those being used by other groups</a:t>
          </a:r>
        </a:p>
      </dsp:txBody>
      <dsp:txXfrm>
        <a:off x="21075" y="1255524"/>
        <a:ext cx="9659634" cy="389580"/>
      </dsp:txXfrm>
    </dsp:sp>
    <dsp:sp modelId="{7403DA24-A0BF-4D3F-BD1C-78E6505A3603}">
      <dsp:nvSpPr>
        <dsp:cNvPr id="0" name=""/>
        <dsp:cNvSpPr/>
      </dsp:nvSpPr>
      <dsp:spPr>
        <a:xfrm>
          <a:off x="0" y="1718019"/>
          <a:ext cx="9701784" cy="43173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Federal funding now available to assist in development</a:t>
          </a:r>
        </a:p>
      </dsp:txBody>
      <dsp:txXfrm>
        <a:off x="21075" y="1739094"/>
        <a:ext cx="9659634" cy="389580"/>
      </dsp:txXfrm>
    </dsp:sp>
    <dsp:sp modelId="{C94E48C2-DED5-4B39-83E5-4E9ECDBDA4F3}">
      <dsp:nvSpPr>
        <dsp:cNvPr id="0" name=""/>
        <dsp:cNvSpPr/>
      </dsp:nvSpPr>
      <dsp:spPr>
        <a:xfrm>
          <a:off x="0" y="2201589"/>
          <a:ext cx="9701784" cy="43173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Flexibility in writing compact language initially to be as palatable to as many states as possible</a:t>
          </a:r>
        </a:p>
      </dsp:txBody>
      <dsp:txXfrm>
        <a:off x="21075" y="2222664"/>
        <a:ext cx="9659634" cy="389580"/>
      </dsp:txXfrm>
    </dsp:sp>
    <dsp:sp modelId="{7CB003B4-E193-4862-997E-88236640F05E}">
      <dsp:nvSpPr>
        <dsp:cNvPr id="0" name=""/>
        <dsp:cNvSpPr/>
      </dsp:nvSpPr>
      <dsp:spPr>
        <a:xfrm>
          <a:off x="0" y="2685159"/>
          <a:ext cx="9701784" cy="43173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Establishes uniform guidelines in participating states</a:t>
          </a:r>
        </a:p>
      </dsp:txBody>
      <dsp:txXfrm>
        <a:off x="21075" y="2706234"/>
        <a:ext cx="9659634" cy="389580"/>
      </dsp:txXfrm>
    </dsp:sp>
    <dsp:sp modelId="{717FF3F9-1A70-49DC-B228-943181F61E2C}">
      <dsp:nvSpPr>
        <dsp:cNvPr id="0" name=""/>
        <dsp:cNvSpPr/>
      </dsp:nvSpPr>
      <dsp:spPr>
        <a:xfrm>
          <a:off x="0" y="3168729"/>
          <a:ext cx="9701784" cy="43173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Provides a more streamlined method and cost savings for MFTs wanting to practice in multiple states </a:t>
          </a:r>
        </a:p>
      </dsp:txBody>
      <dsp:txXfrm>
        <a:off x="21075" y="3189804"/>
        <a:ext cx="9659634" cy="3895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1EE0F-B5AD-46AE-86B9-891BF07A7605}">
      <dsp:nvSpPr>
        <dsp:cNvPr id="0" name=""/>
        <dsp:cNvSpPr/>
      </dsp:nvSpPr>
      <dsp:spPr>
        <a:xfrm>
          <a:off x="0" y="398956"/>
          <a:ext cx="8979408" cy="676260"/>
        </a:xfrm>
        <a:prstGeom prst="roundRect">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ysClr val="window" lastClr="FFFFFF"/>
              </a:solidFill>
              <a:latin typeface="Calibri" panose="020F0502020204030204"/>
              <a:ea typeface="+mn-ea"/>
              <a:cs typeface="+mn-cs"/>
            </a:rPr>
            <a:t>Both fixed and variable costs of running compact are very high and would likely limit AAMFT’s resources in other areas </a:t>
          </a:r>
        </a:p>
      </dsp:txBody>
      <dsp:txXfrm>
        <a:off x="33012" y="431968"/>
        <a:ext cx="8913384" cy="610236"/>
      </dsp:txXfrm>
    </dsp:sp>
    <dsp:sp modelId="{F231AB38-5601-4C01-A052-B6DBC87E3D81}">
      <dsp:nvSpPr>
        <dsp:cNvPr id="0" name=""/>
        <dsp:cNvSpPr/>
      </dsp:nvSpPr>
      <dsp:spPr>
        <a:xfrm>
          <a:off x="0" y="1075216"/>
          <a:ext cx="8979408"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09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solidFill>
                <a:sysClr val="windowText" lastClr="000000">
                  <a:hueOff val="0"/>
                  <a:satOff val="0"/>
                  <a:lumOff val="0"/>
                  <a:alphaOff val="0"/>
                </a:sysClr>
              </a:solidFill>
              <a:latin typeface="Calibri" panose="020F0502020204030204"/>
              <a:ea typeface="+mn-ea"/>
              <a:cs typeface="+mn-cs"/>
            </a:rPr>
            <a:t>MFTs would be one of smallest professions pursuing meaning impact on resources would be much greater</a:t>
          </a:r>
        </a:p>
      </dsp:txBody>
      <dsp:txXfrm>
        <a:off x="0" y="1075216"/>
        <a:ext cx="8979408" cy="281520"/>
      </dsp:txXfrm>
    </dsp:sp>
    <dsp:sp modelId="{C75C59E7-6DD6-4B6E-BF7A-AA1C0AFA1549}">
      <dsp:nvSpPr>
        <dsp:cNvPr id="0" name=""/>
        <dsp:cNvSpPr/>
      </dsp:nvSpPr>
      <dsp:spPr>
        <a:xfrm>
          <a:off x="0" y="1356736"/>
          <a:ext cx="8979408" cy="676260"/>
        </a:xfrm>
        <a:prstGeom prst="roundRect">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ysClr val="window" lastClr="FFFFFF"/>
              </a:solidFill>
              <a:latin typeface="Calibri" panose="020F0502020204030204"/>
              <a:ea typeface="+mn-ea"/>
              <a:cs typeface="+mn-cs"/>
            </a:rPr>
            <a:t>Process can take several years and the path of attacking more problematic states (or those with most MFTs) is likely not the easiest path to enactment limiting benefit </a:t>
          </a:r>
        </a:p>
      </dsp:txBody>
      <dsp:txXfrm>
        <a:off x="33012" y="1389748"/>
        <a:ext cx="8913384" cy="610236"/>
      </dsp:txXfrm>
    </dsp:sp>
    <dsp:sp modelId="{9FCCDDA0-6405-43D4-B670-8786B4BA146D}">
      <dsp:nvSpPr>
        <dsp:cNvPr id="0" name=""/>
        <dsp:cNvSpPr/>
      </dsp:nvSpPr>
      <dsp:spPr>
        <a:xfrm>
          <a:off x="0" y="2081956"/>
          <a:ext cx="8979408" cy="676260"/>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ysClr val="window" lastClr="FFFFFF"/>
              </a:solidFill>
              <a:latin typeface="Calibri" panose="020F0502020204030204"/>
              <a:ea typeface="+mn-ea"/>
              <a:cs typeface="+mn-cs"/>
            </a:rPr>
            <a:t>Unclear how many would participate (or be eligible to) potentially increasing costs for those who do</a:t>
          </a:r>
        </a:p>
      </dsp:txBody>
      <dsp:txXfrm>
        <a:off x="33012" y="2114968"/>
        <a:ext cx="8913384" cy="610236"/>
      </dsp:txXfrm>
    </dsp:sp>
    <dsp:sp modelId="{8E1A90A0-14AF-4A75-87EC-0A61CB2497AA}">
      <dsp:nvSpPr>
        <dsp:cNvPr id="0" name=""/>
        <dsp:cNvSpPr/>
      </dsp:nvSpPr>
      <dsp:spPr>
        <a:xfrm>
          <a:off x="0" y="2807176"/>
          <a:ext cx="8979408" cy="676260"/>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ysClr val="window" lastClr="FFFFFF"/>
              </a:solidFill>
              <a:latin typeface="Calibri" panose="020F0502020204030204"/>
              <a:ea typeface="+mn-ea"/>
              <a:cs typeface="+mn-cs"/>
            </a:rPr>
            <a:t>Most efforts are led by regulatory or credentialling bodies </a:t>
          </a:r>
        </a:p>
      </dsp:txBody>
      <dsp:txXfrm>
        <a:off x="33012" y="2840188"/>
        <a:ext cx="8913384" cy="610236"/>
      </dsp:txXfrm>
    </dsp:sp>
    <dsp:sp modelId="{0CBDA1B3-C481-4DF5-B7E0-0E7274D68972}">
      <dsp:nvSpPr>
        <dsp:cNvPr id="0" name=""/>
        <dsp:cNvSpPr/>
      </dsp:nvSpPr>
      <dsp:spPr>
        <a:xfrm>
          <a:off x="0" y="3532396"/>
          <a:ext cx="8979408" cy="676260"/>
        </a:xfrm>
        <a:prstGeom prst="roundRect">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ysClr val="window" lastClr="FFFFFF"/>
              </a:solidFill>
              <a:latin typeface="Calibri" panose="020F0502020204030204"/>
              <a:ea typeface="+mn-ea"/>
              <a:cs typeface="+mn-cs"/>
            </a:rPr>
            <a:t>Need for compacts, or availability of federal funding, could change on government’s whim meaning spending could be wasteful or go up drastically based on factors outside of AAMFT’s control </a:t>
          </a:r>
        </a:p>
      </dsp:txBody>
      <dsp:txXfrm>
        <a:off x="33012" y="3565408"/>
        <a:ext cx="8913384" cy="61023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70EF4A-0E3E-4D9E-A3F6-207ED8A1F7EB}" type="datetimeFigureOut">
              <a:rPr lang="en-US" smtClean="0"/>
              <a:t>9/12/2022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228CAF-CB80-41EB-B6CB-3C7BC3DD85AF}" type="slidenum">
              <a:rPr lang="en-US" smtClean="0"/>
              <a:t>‹#›</a:t>
            </a:fld>
            <a:endParaRPr lang="en-US" dirty="0"/>
          </a:p>
        </p:txBody>
      </p:sp>
    </p:spTree>
    <p:extLst>
      <p:ext uri="{BB962C8B-B14F-4D97-AF65-F5344CB8AC3E}">
        <p14:creationId xmlns:p14="http://schemas.microsoft.com/office/powerpoint/2010/main" val="548201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FF8B7D-CB3F-4088-8C9C-99CC70022D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81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28CAF-CB80-41EB-B6CB-3C7BC3DD85AF}" type="slidenum">
              <a:rPr lang="en-US" smtClean="0"/>
              <a:t>3</a:t>
            </a:fld>
            <a:endParaRPr lang="en-US" dirty="0"/>
          </a:p>
        </p:txBody>
      </p:sp>
    </p:spTree>
    <p:extLst>
      <p:ext uri="{BB962C8B-B14F-4D97-AF65-F5344CB8AC3E}">
        <p14:creationId xmlns:p14="http://schemas.microsoft.com/office/powerpoint/2010/main" val="818865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79FEDC-D74C-46AA-913E-6ECF3C177CAF}" type="slidenum">
              <a:rPr lang="en-US" smtClean="0"/>
              <a:t>6</a:t>
            </a:fld>
            <a:endParaRPr lang="en-US" dirty="0"/>
          </a:p>
        </p:txBody>
      </p:sp>
    </p:spTree>
    <p:extLst>
      <p:ext uri="{BB962C8B-B14F-4D97-AF65-F5344CB8AC3E}">
        <p14:creationId xmlns:p14="http://schemas.microsoft.com/office/powerpoint/2010/main" val="3683112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94095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204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582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5296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1070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FF8B7D-CB3F-4088-8C9C-99CC70022D1A}" type="slidenum">
              <a:rPr lang="en-US" smtClean="0"/>
              <a:t>22</a:t>
            </a:fld>
            <a:endParaRPr lang="en-US" dirty="0"/>
          </a:p>
        </p:txBody>
      </p:sp>
    </p:spTree>
    <p:extLst>
      <p:ext uri="{BB962C8B-B14F-4D97-AF65-F5344CB8AC3E}">
        <p14:creationId xmlns:p14="http://schemas.microsoft.com/office/powerpoint/2010/main" val="2564431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image" Target="../media/image12.emf"/><Relationship Id="rId16" Type="http://schemas.openxmlformats.org/officeDocument/2006/relationships/image" Target="../media/image26.png"/><Relationship Id="rId1" Type="http://schemas.openxmlformats.org/officeDocument/2006/relationships/slideMaster" Target="../slideMasters/slideMaster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amft-ppt3-02.jpg"/>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914400" y="582001"/>
            <a:ext cx="11085528" cy="1470025"/>
          </a:xfrm>
        </p:spPr>
        <p:txBody>
          <a:bodyPr>
            <a:normAutofit/>
          </a:bodyPr>
          <a:lstStyle>
            <a:lvl1pPr algn="l">
              <a:defRPr sz="3600" b="1" i="0">
                <a:solidFill>
                  <a:schemeClr val="tx1">
                    <a:lumMod val="65000"/>
                    <a:lumOff val="35000"/>
                  </a:schemeClr>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914400" y="4272745"/>
            <a:ext cx="4960129" cy="1752600"/>
          </a:xfrm>
        </p:spPr>
        <p:txBody>
          <a:bodyPr>
            <a:normAutofit/>
          </a:bodyPr>
          <a:lstStyle>
            <a:lvl1pPr marL="0" indent="0" algn="l">
              <a:buNone/>
              <a:defRPr sz="2800">
                <a:solidFill>
                  <a:schemeClr val="tx1">
                    <a:lumMod val="75000"/>
                    <a:lumOff val="2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4732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descr="aamft-ppt3-01.jpg"/>
          <p:cNvPicPr>
            <a:picLocks noChangeAspect="1"/>
          </p:cNvPicPr>
          <p:nvPr userDrawn="1"/>
        </p:nvPicPr>
        <p:blipFill>
          <a:blip r:embed="rId2"/>
          <a:stretch>
            <a:fillRect/>
          </a:stretch>
        </p:blipFill>
        <p:spPr>
          <a:xfrm>
            <a:off x="0" y="0"/>
            <a:ext cx="2861056" cy="6858000"/>
          </a:xfrm>
          <a:prstGeom prst="rect">
            <a:avLst/>
          </a:prstGeom>
        </p:spPr>
      </p:pic>
      <p:sp>
        <p:nvSpPr>
          <p:cNvPr id="3" name="Content Placeholder 2"/>
          <p:cNvSpPr>
            <a:spLocks noGrp="1"/>
          </p:cNvSpPr>
          <p:nvPr>
            <p:ph idx="1" hasCustomPrompt="1"/>
          </p:nvPr>
        </p:nvSpPr>
        <p:spPr>
          <a:xfrm>
            <a:off x="1599293" y="337119"/>
            <a:ext cx="10592707" cy="4525963"/>
          </a:xfrm>
        </p:spPr>
        <p:txBody>
          <a:bodyPr>
            <a:normAutofit/>
          </a:bodyPr>
          <a:lstStyle>
            <a:lvl1pPr>
              <a:defRPr sz="2400">
                <a:solidFill>
                  <a:schemeClr val="tx1">
                    <a:lumMod val="75000"/>
                    <a:lumOff val="25000"/>
                  </a:schemeClr>
                </a:solidFill>
                <a:latin typeface="Arial"/>
                <a:cs typeface="Arial"/>
              </a:defRPr>
            </a:lvl1pPr>
            <a:lvl2pPr>
              <a:defRPr sz="2400">
                <a:solidFill>
                  <a:schemeClr val="tx1">
                    <a:lumMod val="75000"/>
                    <a:lumOff val="25000"/>
                  </a:schemeClr>
                </a:solidFill>
                <a:latin typeface="Arial"/>
                <a:cs typeface="Arial"/>
              </a:defRPr>
            </a:lvl2pPr>
            <a:lvl3pPr>
              <a:defRPr sz="2400">
                <a:solidFill>
                  <a:schemeClr val="tx1">
                    <a:lumMod val="75000"/>
                    <a:lumOff val="25000"/>
                  </a:schemeClr>
                </a:solidFill>
                <a:latin typeface="Arial"/>
                <a:cs typeface="Arial"/>
              </a:defRPr>
            </a:lvl3pPr>
            <a:lvl4pPr>
              <a:defRPr sz="2400">
                <a:solidFill>
                  <a:schemeClr val="tx1">
                    <a:lumMod val="75000"/>
                    <a:lumOff val="25000"/>
                  </a:schemeClr>
                </a:solidFill>
                <a:latin typeface="Arial"/>
                <a:cs typeface="Arial"/>
              </a:defRPr>
            </a:lvl4pPr>
            <a:lvl5pPr>
              <a:defRPr sz="2400">
                <a:solidFill>
                  <a:schemeClr val="tx1">
                    <a:lumMod val="75000"/>
                    <a:lumOff val="25000"/>
                  </a:schemeClr>
                </a:solidFill>
                <a:latin typeface="Arial"/>
                <a:cs typeface="Arial"/>
              </a:defRPr>
            </a:lvl5pPr>
          </a:lstStyle>
          <a:p>
            <a:pPr lvl="0"/>
            <a:r>
              <a:rPr lang="en-US"/>
              <a:t>Click to edit Master Content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60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C0508-ACAF-76B0-9E58-53925F72A0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E4EE2B-1E84-0FE2-9C18-E615B08716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083095-DB7E-D175-64D8-A0470DC1BE32}"/>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40E9D4A5-F953-0B89-720B-FD7A846210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E4DA0CF-E6A6-DC5E-DCC5-E3AC428FCEA2}"/>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3798549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8EDE-92D4-1E5C-1713-18DD610149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5DC0EE-1AE6-3B02-21F8-F45271ECBC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5F6FFA-2688-3362-B070-054677F6F307}"/>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F83A84FF-A5CA-4BE7-C418-5191AFD0AB3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7FA2DA-B716-3A45-BD54-FC2E4652AB05}"/>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533991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EAD21-432F-B022-735E-A0142FD7F8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B2C22F-061C-3B05-5CBA-B80FD2EB30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6CEFB-A5C7-52FD-70D5-70F9B8AD498E}"/>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6283D339-0F66-184C-E20A-C17EFA96F4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7181BC-02F8-173D-5650-401D26E28A2F}"/>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218719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E04B-003E-230B-2194-B24B0FCA81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27065-5CE2-DE72-00F2-0016728C07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F4A280-E54D-1184-1404-7B16DDD01A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1F8A41-C480-4454-98E2-2B846FD77F23}"/>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6" name="Footer Placeholder 5">
            <a:extLst>
              <a:ext uri="{FF2B5EF4-FFF2-40B4-BE49-F238E27FC236}">
                <a16:creationId xmlns:a16="http://schemas.microsoft.com/office/drawing/2014/main" id="{D1C10556-3F1B-81A3-0ACB-65B18ED1EC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67DC33-7786-97C6-8F8D-DBAA2F6338B7}"/>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3111014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73FA-2064-3ADE-24C7-A51113BF98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014AC6-35EA-9678-0A8F-AE809B81C0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AF5920-953A-8854-D9A7-2BDFEEC807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73A2BB-5019-91B3-6D5F-F534A47E59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64A07B-578F-CB94-93F3-158B41A38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3A27A2-CA08-0384-45DC-1A3CB9AC8D64}"/>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8" name="Footer Placeholder 7">
            <a:extLst>
              <a:ext uri="{FF2B5EF4-FFF2-40B4-BE49-F238E27FC236}">
                <a16:creationId xmlns:a16="http://schemas.microsoft.com/office/drawing/2014/main" id="{9A39B48D-217C-D6A3-9943-1E12F44C7BD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E93586A-FD65-202D-CF1A-FBA8EB95E6D7}"/>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3920211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10A3-928A-A1D6-A040-BAA71C2867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92856C-1CA7-5FDA-7336-826316B4E105}"/>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4" name="Footer Placeholder 3">
            <a:extLst>
              <a:ext uri="{FF2B5EF4-FFF2-40B4-BE49-F238E27FC236}">
                <a16:creationId xmlns:a16="http://schemas.microsoft.com/office/drawing/2014/main" id="{7287E2E9-44A1-0F95-3040-46ECA69D146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924CF5-D0E2-35A4-8A18-F97D1E88BF23}"/>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3314673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9105DF-53F7-15EC-16A0-332F3E6BCEB2}"/>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3" name="Footer Placeholder 2">
            <a:extLst>
              <a:ext uri="{FF2B5EF4-FFF2-40B4-BE49-F238E27FC236}">
                <a16:creationId xmlns:a16="http://schemas.microsoft.com/office/drawing/2014/main" id="{F32BCC67-D063-33AE-4E5F-C91792C7E9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3000A17-9054-16D6-7DD7-ABBDE713F021}"/>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2496245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0092-41D9-720B-90CF-DE6A6B26A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907259-0F31-49F5-17F8-1EF6C602F5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FED93B-64ED-A405-FD74-319A5642B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A28A10-0CCA-39CB-9D54-615F7669C28D}"/>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6" name="Footer Placeholder 5">
            <a:extLst>
              <a:ext uri="{FF2B5EF4-FFF2-40B4-BE49-F238E27FC236}">
                <a16:creationId xmlns:a16="http://schemas.microsoft.com/office/drawing/2014/main" id="{34D94C2E-29BC-5F23-413D-FE33DB5C7B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15380D-B09A-8836-E876-51216E226AB1}"/>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1901298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51C5-422D-CE62-F252-F519DD90F4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428815-1AA1-713F-8AD6-931125944D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FEE0255-A9EB-7591-0A0C-87495573F1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9E77F-931C-CAD0-63BD-BCA8278EFB16}"/>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6" name="Footer Placeholder 5">
            <a:extLst>
              <a:ext uri="{FF2B5EF4-FFF2-40B4-BE49-F238E27FC236}">
                <a16:creationId xmlns:a16="http://schemas.microsoft.com/office/drawing/2014/main" id="{9FBC6B2C-26C1-044C-8E09-70E8E04E28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70E3EC-BBAC-2C07-DD5B-27782CBD0669}"/>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2315981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1DC2B-0F0C-E294-4C4A-FAF2444B7A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36CF5B-3B35-92B5-1C61-608382A194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12D3B8-ABB9-B5C7-97CE-64861628922D}"/>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4C4BBECF-D336-0CF1-DB44-DB94D381F8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2FB8D3C-7B54-0F32-31E0-71C8E3B5F509}"/>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1986120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A319F5-7C08-F2E3-DF86-8B3B256FF4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260140-D2CA-21B3-8655-02524AD2EE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307AAC-6B0B-5CA6-8959-7AA90101F717}"/>
              </a:ext>
            </a:extLst>
          </p:cNvPr>
          <p:cNvSpPr>
            <a:spLocks noGrp="1"/>
          </p:cNvSpPr>
          <p:nvPr>
            <p:ph type="dt" sz="half" idx="10"/>
          </p:nvPr>
        </p:nvSpPr>
        <p:spPr/>
        <p:txBody>
          <a:body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D2A01A63-FC2B-A5BD-54BD-7ED99593BA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97838E-447C-D286-231F-4D4FE3CA8639}"/>
              </a:ext>
            </a:extLst>
          </p:cNvPr>
          <p:cNvSpPr>
            <a:spLocks noGrp="1"/>
          </p:cNvSpPr>
          <p:nvPr>
            <p:ph type="sldNum" sz="quarter" idx="12"/>
          </p:nvPr>
        </p:nvSpPr>
        <p:spPr/>
        <p:txBody>
          <a:bodyPr/>
          <a:lstStyle/>
          <a:p>
            <a:fld id="{34F2A3F2-1A31-4C7D-88CE-919775DE7EEE}" type="slidenum">
              <a:rPr lang="en-US" smtClean="0"/>
              <a:t>‹#›</a:t>
            </a:fld>
            <a:endParaRPr lang="en-US" dirty="0"/>
          </a:p>
        </p:txBody>
      </p:sp>
    </p:spTree>
    <p:extLst>
      <p:ext uri="{BB962C8B-B14F-4D97-AF65-F5344CB8AC3E}">
        <p14:creationId xmlns:p14="http://schemas.microsoft.com/office/powerpoint/2010/main" val="385461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FFC96F-D0F8-864F-A223-7EAE94BD91B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2161124"/>
            <a:ext cx="8273143" cy="1536019"/>
          </a:xfrm>
        </p:spPr>
        <p:txBody>
          <a:bodyPr anchor="b">
            <a:normAutofit/>
          </a:bodyPr>
          <a:lstStyle>
            <a:lvl1pPr algn="l">
              <a:defRPr sz="4800">
                <a:solidFill>
                  <a:schemeClr val="accent3"/>
                </a:solidFill>
              </a:defRPr>
            </a:lvl1pPr>
          </a:lstStyle>
          <a:p>
            <a:r>
              <a:rPr lang="en-US"/>
              <a:t>Click to edit master title style</a:t>
            </a:r>
          </a:p>
        </p:txBody>
      </p:sp>
      <p:sp>
        <p:nvSpPr>
          <p:cNvPr id="3" name="Subtitle 2">
            <a:extLst>
              <a:ext uri="{FF2B5EF4-FFF2-40B4-BE49-F238E27FC236}">
                <a16:creationId xmlns:a16="http://schemas.microsoft.com/office/drawing/2014/main" id="{AD73C8B9-AAB2-3D44-BA4D-416208E7E3C2}"/>
              </a:ext>
            </a:extLst>
          </p:cNvPr>
          <p:cNvSpPr>
            <a:spLocks noGrp="1"/>
          </p:cNvSpPr>
          <p:nvPr>
            <p:ph type="subTitle" idx="1" hasCustomPrompt="1"/>
          </p:nvPr>
        </p:nvSpPr>
        <p:spPr>
          <a:xfrm>
            <a:off x="508000" y="3789218"/>
            <a:ext cx="8273143" cy="596220"/>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9178472" y="435902"/>
            <a:ext cx="2576945" cy="274320"/>
          </a:xfrm>
          <a:prstGeom prst="rect">
            <a:avLst/>
          </a:prstGeom>
        </p:spPr>
      </p:pic>
      <p:sp>
        <p:nvSpPr>
          <p:cNvPr id="5" name="Text Placeholder 4">
            <a:extLst>
              <a:ext uri="{FF2B5EF4-FFF2-40B4-BE49-F238E27FC236}">
                <a16:creationId xmlns:a16="http://schemas.microsoft.com/office/drawing/2014/main" id="{CDB07D11-5D8E-404D-B453-EFCBF065017F}"/>
              </a:ext>
            </a:extLst>
          </p:cNvPr>
          <p:cNvSpPr>
            <a:spLocks noGrp="1"/>
          </p:cNvSpPr>
          <p:nvPr>
            <p:ph type="body" sz="quarter" idx="10" hasCustomPrompt="1"/>
          </p:nvPr>
        </p:nvSpPr>
        <p:spPr>
          <a:xfrm>
            <a:off x="0" y="6561666"/>
            <a:ext cx="2878138" cy="296333"/>
          </a:xfrm>
        </p:spPr>
        <p:txBody>
          <a:bodyPr>
            <a:noAutofit/>
          </a:bodyPr>
          <a:lstStyle>
            <a:lvl1pPr marL="0" indent="0">
              <a:buNone/>
              <a:defRPr sz="1400" i="1">
                <a:solidFill>
                  <a:schemeClr val="bg2">
                    <a:lumMod val="50000"/>
                  </a:schemeClr>
                </a:solidFill>
              </a:defRPr>
            </a:lvl1pPr>
            <a:lvl4pPr marL="1371600" indent="0">
              <a:buNone/>
              <a:defRPr/>
            </a:lvl4pPr>
            <a:lvl5pPr marL="1828800" indent="0" algn="l">
              <a:buNone/>
              <a:defRPr/>
            </a:lvl5pPr>
          </a:lstStyle>
          <a:p>
            <a:pPr lvl="0"/>
            <a:r>
              <a:rPr lang="en-US"/>
              <a:t>Click to edit date</a:t>
            </a:r>
          </a:p>
        </p:txBody>
      </p:sp>
    </p:spTree>
    <p:extLst>
      <p:ext uri="{BB962C8B-B14F-4D97-AF65-F5344CB8AC3E}">
        <p14:creationId xmlns:p14="http://schemas.microsoft.com/office/powerpoint/2010/main" val="19108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_Slide_Re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5869C-D68A-3043-9025-D2F93F1B18B4}"/>
              </a:ext>
            </a:extLst>
          </p:cNvPr>
          <p:cNvPicPr>
            <a:picLocks noChangeAspect="1"/>
          </p:cNvPicPr>
          <p:nvPr userDrawn="1"/>
        </p:nvPicPr>
        <p:blipFill>
          <a:blip r:embed="rId2"/>
          <a:stretch>
            <a:fillRect/>
          </a:stretch>
        </p:blipFill>
        <p:spPr>
          <a:xfrm>
            <a:off x="-92765" y="-52181"/>
            <a:ext cx="12311269" cy="6925089"/>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2396651"/>
            <a:ext cx="8273143" cy="1536019"/>
          </a:xfrm>
        </p:spPr>
        <p:txBody>
          <a:bodyPr anchor="b">
            <a:normAutofit/>
          </a:bodyPr>
          <a:lstStyle>
            <a:lvl1pPr algn="l">
              <a:defRPr sz="4500" b="1">
                <a:solidFill>
                  <a:schemeClr val="accent1"/>
                </a:solidFill>
              </a:defRPr>
            </a:lvl1pPr>
          </a:lstStyle>
          <a:p>
            <a:r>
              <a:rPr lang="en-US"/>
              <a:t>CLICK TO EDIT SECONDARY MASTER TITLE STYLE</a:t>
            </a:r>
          </a:p>
        </p:txBody>
      </p:sp>
      <p:sp>
        <p:nvSpPr>
          <p:cNvPr id="3" name="Subtitle 2">
            <a:extLst>
              <a:ext uri="{FF2B5EF4-FFF2-40B4-BE49-F238E27FC236}">
                <a16:creationId xmlns:a16="http://schemas.microsoft.com/office/drawing/2014/main" id="{AD73C8B9-AAB2-3D44-BA4D-416208E7E3C2}"/>
              </a:ext>
            </a:extLst>
          </p:cNvPr>
          <p:cNvSpPr>
            <a:spLocks noGrp="1"/>
          </p:cNvSpPr>
          <p:nvPr>
            <p:ph type="subTitle" idx="1" hasCustomPrompt="1"/>
          </p:nvPr>
        </p:nvSpPr>
        <p:spPr>
          <a:xfrm>
            <a:off x="508000" y="4024745"/>
            <a:ext cx="8273143" cy="596220"/>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secondary master subtitle style</a:t>
            </a:r>
          </a:p>
        </p:txBody>
      </p:sp>
      <p:pic>
        <p:nvPicPr>
          <p:cNvPr id="9" name="Picture 8">
            <a:extLst>
              <a:ext uri="{FF2B5EF4-FFF2-40B4-BE49-F238E27FC236}">
                <a16:creationId xmlns:a16="http://schemas.microsoft.com/office/drawing/2014/main" id="{BD11161D-0E30-874B-8D7D-30ACB34AF0E4}"/>
              </a:ext>
            </a:extLst>
          </p:cNvPr>
          <p:cNvPicPr>
            <a:picLocks noChangeAspect="1"/>
          </p:cNvPicPr>
          <p:nvPr userDrawn="1"/>
        </p:nvPicPr>
        <p:blipFill>
          <a:blip r:embed="rId3"/>
          <a:stretch>
            <a:fillRect/>
          </a:stretch>
        </p:blipFill>
        <p:spPr>
          <a:xfrm>
            <a:off x="9143998" y="396703"/>
            <a:ext cx="2641602" cy="352948"/>
          </a:xfrm>
          <a:prstGeom prst="rect">
            <a:avLst/>
          </a:prstGeom>
        </p:spPr>
      </p:pic>
    </p:spTree>
    <p:extLst>
      <p:ext uri="{BB962C8B-B14F-4D97-AF65-F5344CB8AC3E}">
        <p14:creationId xmlns:p14="http://schemas.microsoft.com/office/powerpoint/2010/main" val="1358751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1 _Purp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FFC96F-D0F8-864F-A223-7EAE94BD91B8}"/>
              </a:ext>
            </a:extLst>
          </p:cNvPr>
          <p:cNvPicPr>
            <a:picLocks noChangeAspect="1"/>
          </p:cNvPicPr>
          <p:nvPr userDrawn="1"/>
        </p:nvPicPr>
        <p:blipFill>
          <a:blip r:embed="rId2"/>
          <a:stretch>
            <a:fillRect/>
          </a:stretch>
        </p:blipFill>
        <p:spPr>
          <a:xfrm>
            <a:off x="-106017" y="-59635"/>
            <a:ext cx="12298017" cy="6917635"/>
          </a:xfrm>
          <a:prstGeom prst="rect">
            <a:avLst/>
          </a:prstGeom>
        </p:spPr>
      </p:pic>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9143998" y="396703"/>
            <a:ext cx="2641602" cy="352949"/>
          </a:xfrm>
          <a:prstGeom prst="rect">
            <a:avLst/>
          </a:prstGeom>
        </p:spPr>
      </p:pic>
      <p:sp>
        <p:nvSpPr>
          <p:cNvPr id="5" name="Title 1">
            <a:extLst>
              <a:ext uri="{FF2B5EF4-FFF2-40B4-BE49-F238E27FC236}">
                <a16:creationId xmlns:a16="http://schemas.microsoft.com/office/drawing/2014/main" id="{3E29A04E-D0FA-489D-BC8E-E78505DA4932}"/>
              </a:ext>
            </a:extLst>
          </p:cNvPr>
          <p:cNvSpPr>
            <a:spLocks noGrp="1"/>
          </p:cNvSpPr>
          <p:nvPr>
            <p:ph type="ctrTitle" hasCustomPrompt="1"/>
          </p:nvPr>
        </p:nvSpPr>
        <p:spPr>
          <a:xfrm>
            <a:off x="508000" y="2862962"/>
            <a:ext cx="8273143" cy="1132076"/>
          </a:xfrm>
        </p:spPr>
        <p:txBody>
          <a:bodyPr anchor="b">
            <a:normAutofit/>
          </a:bodyPr>
          <a:lstStyle>
            <a:lvl1pPr algn="l">
              <a:defRPr sz="8000">
                <a:solidFill>
                  <a:schemeClr val="bg1"/>
                </a:solidFill>
              </a:defRPr>
            </a:lvl1pPr>
          </a:lstStyle>
          <a:p>
            <a:r>
              <a:rPr lang="en-US"/>
              <a:t>Divider Slide</a:t>
            </a:r>
          </a:p>
        </p:txBody>
      </p:sp>
    </p:spTree>
    <p:extLst>
      <p:ext uri="{BB962C8B-B14F-4D97-AF65-F5344CB8AC3E}">
        <p14:creationId xmlns:p14="http://schemas.microsoft.com/office/powerpoint/2010/main" val="149672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2_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6E3BDF-1B48-294A-8FCF-29466187E87A}"/>
              </a:ext>
            </a:extLst>
          </p:cNvPr>
          <p:cNvPicPr>
            <a:picLocks noChangeAspect="1"/>
          </p:cNvPicPr>
          <p:nvPr userDrawn="1"/>
        </p:nvPicPr>
        <p:blipFill>
          <a:blip r:embed="rId2"/>
          <a:stretch>
            <a:fillRect/>
          </a:stretch>
        </p:blipFill>
        <p:spPr>
          <a:xfrm>
            <a:off x="-106017" y="-59634"/>
            <a:ext cx="12298017" cy="6917634"/>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2862962"/>
            <a:ext cx="8273143" cy="1132076"/>
          </a:xfrm>
        </p:spPr>
        <p:txBody>
          <a:bodyPr anchor="b">
            <a:normAutofit/>
          </a:bodyPr>
          <a:lstStyle>
            <a:lvl1pPr algn="l">
              <a:defRPr sz="8000">
                <a:solidFill>
                  <a:schemeClr val="bg1"/>
                </a:solidFill>
              </a:defRPr>
            </a:lvl1pPr>
          </a:lstStyle>
          <a:p>
            <a:r>
              <a:rPr lang="en-US"/>
              <a:t>Divider Slide</a:t>
            </a:r>
          </a:p>
        </p:txBody>
      </p:sp>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9143998" y="396703"/>
            <a:ext cx="2641602" cy="352949"/>
          </a:xfrm>
          <a:prstGeom prst="rect">
            <a:avLst/>
          </a:prstGeom>
        </p:spPr>
      </p:pic>
    </p:spTree>
    <p:extLst>
      <p:ext uri="{BB962C8B-B14F-4D97-AF65-F5344CB8AC3E}">
        <p14:creationId xmlns:p14="http://schemas.microsoft.com/office/powerpoint/2010/main" val="209946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3_Red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EB6111-6AE0-4FC1-9470-CD6747E23C27}"/>
              </a:ext>
            </a:extLst>
          </p:cNvPr>
          <p:cNvPicPr>
            <a:picLocks noChangeAspect="1"/>
          </p:cNvPicPr>
          <p:nvPr userDrawn="1"/>
        </p:nvPicPr>
        <p:blipFill>
          <a:blip r:embed="rId2"/>
          <a:stretch>
            <a:fillRect/>
          </a:stretch>
        </p:blipFill>
        <p:spPr>
          <a:xfrm>
            <a:off x="-106016" y="-59634"/>
            <a:ext cx="12298016" cy="6917634"/>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2862962"/>
            <a:ext cx="8273143" cy="1132076"/>
          </a:xfrm>
        </p:spPr>
        <p:txBody>
          <a:bodyPr anchor="b">
            <a:normAutofit/>
          </a:bodyPr>
          <a:lstStyle>
            <a:lvl1pPr algn="l">
              <a:defRPr sz="8000">
                <a:solidFill>
                  <a:schemeClr val="bg1"/>
                </a:solidFill>
              </a:defRPr>
            </a:lvl1pPr>
          </a:lstStyle>
          <a:p>
            <a:r>
              <a:rPr lang="en-US"/>
              <a:t>Divider Slide</a:t>
            </a:r>
          </a:p>
        </p:txBody>
      </p:sp>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9143998" y="396703"/>
            <a:ext cx="2641602" cy="352949"/>
          </a:xfrm>
          <a:prstGeom prst="rect">
            <a:avLst/>
          </a:prstGeom>
        </p:spPr>
      </p:pic>
    </p:spTree>
    <p:extLst>
      <p:ext uri="{BB962C8B-B14F-4D97-AF65-F5344CB8AC3E}">
        <p14:creationId xmlns:p14="http://schemas.microsoft.com/office/powerpoint/2010/main" val="323736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4_Green Layout">
    <p:spTree>
      <p:nvGrpSpPr>
        <p:cNvPr id="1" name=""/>
        <p:cNvGrpSpPr/>
        <p:nvPr/>
      </p:nvGrpSpPr>
      <p:grpSpPr>
        <a:xfrm>
          <a:off x="0" y="0"/>
          <a:ext cx="0" cy="0"/>
          <a:chOff x="0" y="0"/>
          <a:chExt cx="0" cy="0"/>
        </a:xfrm>
      </p:grpSpPr>
      <p:pic>
        <p:nvPicPr>
          <p:cNvPr id="7" name="Picture 6" descr="A picture containing clock&#10;&#10;Description automatically generated">
            <a:extLst>
              <a:ext uri="{FF2B5EF4-FFF2-40B4-BE49-F238E27FC236}">
                <a16:creationId xmlns:a16="http://schemas.microsoft.com/office/drawing/2014/main" id="{23C6DA46-2565-49ED-8A76-BE8B775CE511}"/>
              </a:ext>
            </a:extLst>
          </p:cNvPr>
          <p:cNvPicPr>
            <a:picLocks noChangeAspect="1"/>
          </p:cNvPicPr>
          <p:nvPr userDrawn="1"/>
        </p:nvPicPr>
        <p:blipFill>
          <a:blip r:embed="rId2"/>
          <a:stretch>
            <a:fillRect/>
          </a:stretch>
        </p:blipFill>
        <p:spPr>
          <a:xfrm>
            <a:off x="2368" y="0"/>
            <a:ext cx="12187263" cy="6858000"/>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2862962"/>
            <a:ext cx="8273143" cy="1132076"/>
          </a:xfrm>
        </p:spPr>
        <p:txBody>
          <a:bodyPr anchor="b">
            <a:normAutofit/>
          </a:bodyPr>
          <a:lstStyle>
            <a:lvl1pPr algn="l">
              <a:defRPr sz="8000">
                <a:solidFill>
                  <a:schemeClr val="bg1"/>
                </a:solidFill>
              </a:defRPr>
            </a:lvl1pPr>
          </a:lstStyle>
          <a:p>
            <a:r>
              <a:rPr lang="en-US"/>
              <a:t>Divider Slide</a:t>
            </a:r>
          </a:p>
        </p:txBody>
      </p:sp>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9143998" y="396703"/>
            <a:ext cx="2641602" cy="352949"/>
          </a:xfrm>
          <a:prstGeom prst="rect">
            <a:avLst/>
          </a:prstGeom>
        </p:spPr>
      </p:pic>
    </p:spTree>
    <p:extLst>
      <p:ext uri="{BB962C8B-B14F-4D97-AF65-F5344CB8AC3E}">
        <p14:creationId xmlns:p14="http://schemas.microsoft.com/office/powerpoint/2010/main" val="397055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55136-9CB5-8C44-AED8-4726972A7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770DFD-88A3-0C4A-9379-6B38E80F9845}"/>
              </a:ext>
            </a:extLst>
          </p:cNvPr>
          <p:cNvSpPr>
            <a:spLocks noGrp="1"/>
          </p:cNvSpPr>
          <p:nvPr>
            <p:ph idx="1"/>
          </p:nvPr>
        </p:nvSpPr>
        <p:spPr>
          <a:xfrm>
            <a:off x="257627" y="1253331"/>
            <a:ext cx="11705773" cy="4726555"/>
          </a:xfrm>
        </p:spPr>
        <p:txBody>
          <a:bodyPr/>
          <a:lstStyle>
            <a:lvl1pPr marL="411480" indent="-411480">
              <a:lnSpc>
                <a:spcPts val="3560"/>
              </a:lnSpc>
              <a:spcAft>
                <a:spcPts val="300"/>
              </a:spcAft>
              <a:defRPr/>
            </a:lvl1pPr>
            <a:lvl2pPr>
              <a:lnSpc>
                <a:spcPts val="2980"/>
              </a:lnSpc>
              <a:spcAft>
                <a:spcPts val="300"/>
              </a:spcAft>
              <a:defRPr/>
            </a:lvl2pPr>
            <a:lvl3pPr>
              <a:spcAft>
                <a:spcPts val="300"/>
              </a:spcAft>
              <a:defRPr/>
            </a:lvl3pPr>
            <a:lvl4pPr>
              <a:spcAft>
                <a:spcPts val="300"/>
              </a:spcAft>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6040B47E-EF25-496C-9A29-946760E00CCA}"/>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150984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3712-EB0A-9F47-AE0E-29868AC19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036897-6C3F-A640-8027-A684D522A751}"/>
              </a:ext>
            </a:extLst>
          </p:cNvPr>
          <p:cNvSpPr>
            <a:spLocks noGrp="1"/>
          </p:cNvSpPr>
          <p:nvPr>
            <p:ph sz="half" idx="1"/>
          </p:nvPr>
        </p:nvSpPr>
        <p:spPr>
          <a:xfrm>
            <a:off x="257627" y="1250268"/>
            <a:ext cx="5693230" cy="4744131"/>
          </a:xfrm>
        </p:spPr>
        <p:txBody>
          <a:bodyPr/>
          <a:lstStyle>
            <a:lvl1pPr marL="411480">
              <a:lnSpc>
                <a:spcPts val="3560"/>
              </a:lnSpc>
              <a:spcAft>
                <a:spcPts val="300"/>
              </a:spcAft>
              <a:defRPr/>
            </a:lvl1pPr>
            <a:lvl2pPr>
              <a:lnSpc>
                <a:spcPts val="2960"/>
              </a:lnSpc>
              <a:spcAft>
                <a:spcPts val="300"/>
              </a:spcAft>
              <a:defRPr/>
            </a:lvl2pPr>
            <a:lvl3pPr>
              <a:lnSpc>
                <a:spcPts val="2560"/>
              </a:lnSpc>
              <a:spcAft>
                <a:spcPts val="300"/>
              </a:spcAft>
              <a:defRPr/>
            </a:lvl3pPr>
            <a:lvl4pPr>
              <a:lnSpc>
                <a:spcPts val="2360"/>
              </a:lnSpc>
              <a:spcAft>
                <a:spcPts val="300"/>
              </a:spcAft>
              <a:defRPr/>
            </a:lvl4pPr>
            <a:lvl5pPr>
              <a:lnSpc>
                <a:spcPts val="2460"/>
              </a:lnSpc>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F79B75-E0BD-7D42-B719-258355F939EC}"/>
              </a:ext>
            </a:extLst>
          </p:cNvPr>
          <p:cNvSpPr>
            <a:spLocks noGrp="1"/>
          </p:cNvSpPr>
          <p:nvPr>
            <p:ph sz="half" idx="2"/>
          </p:nvPr>
        </p:nvSpPr>
        <p:spPr>
          <a:xfrm>
            <a:off x="6270172" y="1250269"/>
            <a:ext cx="5693230" cy="4744130"/>
          </a:xfrm>
        </p:spPr>
        <p:txBody>
          <a:bodyPr/>
          <a:lstStyle>
            <a:lvl1pPr marL="411480">
              <a:lnSpc>
                <a:spcPts val="3560"/>
              </a:lnSpc>
              <a:defRPr/>
            </a:lvl1pPr>
            <a:lvl2pPr>
              <a:lnSpc>
                <a:spcPts val="2960"/>
              </a:lnSpc>
              <a:spcAft>
                <a:spcPts val="300"/>
              </a:spcAft>
              <a:defRPr/>
            </a:lvl2pPr>
            <a:lvl3pPr>
              <a:lnSpc>
                <a:spcPts val="3560"/>
              </a:lnSpc>
              <a:spcAft>
                <a:spcPts val="300"/>
              </a:spcAft>
              <a:defRPr/>
            </a:lvl3pPr>
            <a:lvl4pPr>
              <a:lnSpc>
                <a:spcPts val="3560"/>
              </a:lnSpc>
              <a:spcAft>
                <a:spcPts val="300"/>
              </a:spcAft>
              <a:defRPr/>
            </a:lvl4pPr>
            <a:lvl5pPr>
              <a:lnSpc>
                <a:spcPts val="3560"/>
              </a:lnSpc>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ABBC0F5-04ED-4D58-AC01-2A3A26C57D97}"/>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30385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olum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55136-9CB5-8C44-AED8-4726972A7C4A}"/>
              </a:ext>
            </a:extLst>
          </p:cNvPr>
          <p:cNvSpPr>
            <a:spLocks noGrp="1"/>
          </p:cNvSpPr>
          <p:nvPr>
            <p:ph type="title"/>
          </p:nvPr>
        </p:nvSpPr>
        <p:spPr/>
        <p:txBody>
          <a:bodyPr/>
          <a:lstStyle/>
          <a:p>
            <a:r>
              <a:rPr lang="en-US"/>
              <a:t>Click to edit Master title style</a:t>
            </a:r>
          </a:p>
        </p:txBody>
      </p:sp>
      <p:graphicFrame>
        <p:nvGraphicFramePr>
          <p:cNvPr id="7" name="Table 6">
            <a:extLst>
              <a:ext uri="{FF2B5EF4-FFF2-40B4-BE49-F238E27FC236}">
                <a16:creationId xmlns:a16="http://schemas.microsoft.com/office/drawing/2014/main" id="{F8878831-0080-9842-BB17-B15A8EE7B8C3}"/>
              </a:ext>
            </a:extLst>
          </p:cNvPr>
          <p:cNvGraphicFramePr>
            <a:graphicFrameLocks noGrp="1"/>
          </p:cNvGraphicFramePr>
          <p:nvPr userDrawn="1">
            <p:extLst>
              <p:ext uri="{D42A27DB-BD31-4B8C-83A1-F6EECF244321}">
                <p14:modId xmlns:p14="http://schemas.microsoft.com/office/powerpoint/2010/main" val="3541897901"/>
              </p:ext>
            </p:extLst>
          </p:nvPr>
        </p:nvGraphicFramePr>
        <p:xfrm>
          <a:off x="257628" y="1306286"/>
          <a:ext cx="11720286" cy="4572000"/>
        </p:xfrm>
        <a:graphic>
          <a:graphicData uri="http://schemas.openxmlformats.org/drawingml/2006/table">
            <a:tbl>
              <a:tblPr firstRow="1" bandRow="1"/>
              <a:tblGrid>
                <a:gridCol w="3906762">
                  <a:extLst>
                    <a:ext uri="{9D8B030D-6E8A-4147-A177-3AD203B41FA5}">
                      <a16:colId xmlns:a16="http://schemas.microsoft.com/office/drawing/2014/main" val="20000"/>
                    </a:ext>
                  </a:extLst>
                </a:gridCol>
                <a:gridCol w="3906762">
                  <a:extLst>
                    <a:ext uri="{9D8B030D-6E8A-4147-A177-3AD203B41FA5}">
                      <a16:colId xmlns:a16="http://schemas.microsoft.com/office/drawing/2014/main" val="20001"/>
                    </a:ext>
                  </a:extLst>
                </a:gridCol>
                <a:gridCol w="3906762">
                  <a:extLst>
                    <a:ext uri="{9D8B030D-6E8A-4147-A177-3AD203B41FA5}">
                      <a16:colId xmlns:a16="http://schemas.microsoft.com/office/drawing/2014/main" val="20002"/>
                    </a:ext>
                  </a:extLst>
                </a:gridCol>
              </a:tblGrid>
              <a:tr h="830517">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algn="ctr"/>
                      <a:r>
                        <a:rPr lang="en-US" sz="1800" b="1" spc="300" dirty="0">
                          <a:solidFill>
                            <a:schemeClr val="bg1"/>
                          </a:solidFill>
                          <a:latin typeface="Arial" panose="020B0604020202020204" pitchFamily="34" charset="0"/>
                          <a:ea typeface="Avenir Book" charset="0"/>
                          <a:cs typeface="Arial" panose="020B0604020202020204" pitchFamily="34" charset="0"/>
                        </a:rPr>
                        <a:t>TITLE</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algn="ctr"/>
                      <a:r>
                        <a:rPr lang="en-US" sz="1800" b="1" spc="300" dirty="0">
                          <a:solidFill>
                            <a:schemeClr val="bg1"/>
                          </a:solidFill>
                          <a:latin typeface="Arial" panose="020B0604020202020204" pitchFamily="34" charset="0"/>
                          <a:ea typeface="Avenir Book" charset="0"/>
                          <a:cs typeface="Arial" panose="020B0604020202020204" pitchFamily="34" charset="0"/>
                        </a:rPr>
                        <a:t>TITLE</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algn="ctr"/>
                      <a:r>
                        <a:rPr lang="en-US" sz="1800" b="1" spc="300" baseline="0" dirty="0">
                          <a:solidFill>
                            <a:schemeClr val="bg1"/>
                          </a:solidFill>
                          <a:latin typeface="Arial" panose="020B0604020202020204" pitchFamily="34" charset="0"/>
                          <a:ea typeface="Avenir Book" charset="0"/>
                          <a:cs typeface="Arial" panose="020B0604020202020204" pitchFamily="34" charset="0"/>
                        </a:rPr>
                        <a:t>TITLE</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3741483">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marL="0" indent="0" algn="ctr">
                        <a:buFont typeface="Arial" charset="0"/>
                        <a:buNone/>
                        <a:tabLst/>
                      </a:pPr>
                      <a:r>
                        <a:rPr lang="en-US" sz="1200" b="0" spc="300" dirty="0">
                          <a:solidFill>
                            <a:srgbClr val="595959"/>
                          </a:solidFill>
                          <a:latin typeface="Arial" panose="020B0604020202020204" pitchFamily="34" charset="0"/>
                          <a:ea typeface="Avenir Book" charset="0"/>
                          <a:cs typeface="Arial" panose="020B0604020202020204" pitchFamily="34" charset="0"/>
                        </a:rPr>
                        <a:t>SUPPORTING TEXT</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marL="0" indent="0" algn="ctr">
                        <a:buFont typeface="Arial" charset="0"/>
                        <a:buNone/>
                        <a:tabLst/>
                      </a:pPr>
                      <a:r>
                        <a:rPr lang="en-US" sz="1200" b="0" spc="300" dirty="0">
                          <a:solidFill>
                            <a:srgbClr val="595959"/>
                          </a:solidFill>
                          <a:latin typeface="Arial" panose="020B0604020202020204" pitchFamily="34" charset="0"/>
                          <a:ea typeface="Avenir Book" charset="0"/>
                          <a:cs typeface="Arial" panose="020B0604020202020204" pitchFamily="34" charset="0"/>
                        </a:rPr>
                        <a:t>SUPPORTING TEXT</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pPr marL="0" indent="0" algn="ctr">
                        <a:buFont typeface="Arial" charset="0"/>
                        <a:buNone/>
                        <a:tabLst/>
                      </a:pPr>
                      <a:r>
                        <a:rPr lang="en-US" sz="1200" b="0" spc="300" baseline="0" dirty="0">
                          <a:solidFill>
                            <a:srgbClr val="595959"/>
                          </a:solidFill>
                          <a:latin typeface="Arial" panose="020B0604020202020204" pitchFamily="34" charset="0"/>
                          <a:ea typeface="Avenir Book" charset="0"/>
                          <a:cs typeface="Arial" panose="020B0604020202020204" pitchFamily="34" charset="0"/>
                        </a:rPr>
                        <a:t>SUPPORTING TEXT</a:t>
                      </a:r>
                    </a:p>
                  </a:txBody>
                  <a:tcPr marL="68580" marR="68580" marT="34290" marB="34290"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5" name="Slide Number Placeholder 5">
            <a:extLst>
              <a:ext uri="{FF2B5EF4-FFF2-40B4-BE49-F238E27FC236}">
                <a16:creationId xmlns:a16="http://schemas.microsoft.com/office/drawing/2014/main" id="{D611129A-A56C-43E7-8F81-946D3B3B3800}"/>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68459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lor Block">
    <p:spTree>
      <p:nvGrpSpPr>
        <p:cNvPr id="1" name=""/>
        <p:cNvGrpSpPr/>
        <p:nvPr/>
      </p:nvGrpSpPr>
      <p:grpSpPr>
        <a:xfrm>
          <a:off x="0" y="0"/>
          <a:ext cx="0" cy="0"/>
          <a:chOff x="0" y="0"/>
          <a:chExt cx="0" cy="0"/>
        </a:xfrm>
      </p:grpSpPr>
      <p:sp>
        <p:nvSpPr>
          <p:cNvPr id="11" name="Shape 319">
            <a:extLst>
              <a:ext uri="{FF2B5EF4-FFF2-40B4-BE49-F238E27FC236}">
                <a16:creationId xmlns:a16="http://schemas.microsoft.com/office/drawing/2014/main" id="{13D256F3-5950-4134-9779-B564F89920A8}"/>
              </a:ext>
            </a:extLst>
          </p:cNvPr>
          <p:cNvSpPr/>
          <p:nvPr userDrawn="1"/>
        </p:nvSpPr>
        <p:spPr>
          <a:xfrm>
            <a:off x="0" y="-19460"/>
            <a:ext cx="4618372" cy="6896920"/>
          </a:xfrm>
          <a:prstGeom prst="rect">
            <a:avLst/>
          </a:prstGeom>
          <a:solidFill>
            <a:schemeClr val="accent3"/>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pic>
        <p:nvPicPr>
          <p:cNvPr id="9" name="Picture 8">
            <a:extLst>
              <a:ext uri="{FF2B5EF4-FFF2-40B4-BE49-F238E27FC236}">
                <a16:creationId xmlns:a16="http://schemas.microsoft.com/office/drawing/2014/main" id="{28629F36-40DE-354B-9DEE-D3CC314747B0}"/>
              </a:ext>
            </a:extLst>
          </p:cNvPr>
          <p:cNvPicPr>
            <a:picLocks noChangeAspect="1"/>
          </p:cNvPicPr>
          <p:nvPr userDrawn="1"/>
        </p:nvPicPr>
        <p:blipFill>
          <a:blip r:embed="rId2"/>
          <a:stretch>
            <a:fillRect/>
          </a:stretch>
        </p:blipFill>
        <p:spPr>
          <a:xfrm>
            <a:off x="239676" y="6399688"/>
            <a:ext cx="1985731" cy="265317"/>
          </a:xfrm>
          <a:prstGeom prst="rect">
            <a:avLst/>
          </a:prstGeom>
        </p:spPr>
      </p:pic>
      <p:sp>
        <p:nvSpPr>
          <p:cNvPr id="12" name="Right Triangle 11">
            <a:extLst>
              <a:ext uri="{FF2B5EF4-FFF2-40B4-BE49-F238E27FC236}">
                <a16:creationId xmlns:a16="http://schemas.microsoft.com/office/drawing/2014/main" id="{3E489AE5-A68F-4C25-B6B0-0FEFE26B27F1}"/>
              </a:ext>
            </a:extLst>
          </p:cNvPr>
          <p:cNvSpPr/>
          <p:nvPr userDrawn="1"/>
        </p:nvSpPr>
        <p:spPr>
          <a:xfrm rot="13506967">
            <a:off x="4227029" y="3132840"/>
            <a:ext cx="592319" cy="592319"/>
          </a:xfrm>
          <a:prstGeom prst="r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13" name="Content Placeholder 2">
            <a:extLst>
              <a:ext uri="{FF2B5EF4-FFF2-40B4-BE49-F238E27FC236}">
                <a16:creationId xmlns:a16="http://schemas.microsoft.com/office/drawing/2014/main" id="{51AEE731-ACC7-4735-B301-BD1F70BABDF1}"/>
              </a:ext>
            </a:extLst>
          </p:cNvPr>
          <p:cNvSpPr>
            <a:spLocks noGrp="1"/>
          </p:cNvSpPr>
          <p:nvPr>
            <p:ph idx="1" hasCustomPrompt="1"/>
          </p:nvPr>
        </p:nvSpPr>
        <p:spPr>
          <a:xfrm>
            <a:off x="5218981" y="827240"/>
            <a:ext cx="6744419" cy="5359992"/>
          </a:xfrm>
        </p:spPr>
        <p:txBody>
          <a:bodyPr anchor="ctr"/>
          <a:lstStyle>
            <a:lvl1pPr marL="411480" indent="-411480">
              <a:lnSpc>
                <a:spcPts val="3560"/>
              </a:lnSpc>
              <a:defRPr/>
            </a:lvl1pPr>
            <a:lvl2pPr>
              <a:lnSpc>
                <a:spcPts val="2980"/>
              </a:lnSpc>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544B09B0-B81B-42CC-AB2F-BDB64A814C90}"/>
              </a:ext>
            </a:extLst>
          </p:cNvPr>
          <p:cNvSpPr>
            <a:spLocks noGrp="1"/>
          </p:cNvSpPr>
          <p:nvPr>
            <p:ph type="title" hasCustomPrompt="1"/>
          </p:nvPr>
        </p:nvSpPr>
        <p:spPr>
          <a:xfrm>
            <a:off x="530805" y="821366"/>
            <a:ext cx="3936350" cy="5365866"/>
          </a:xfrm>
        </p:spPr>
        <p:txBody>
          <a:bodyPr>
            <a:noAutofit/>
          </a:bodyPr>
          <a:lstStyle>
            <a:lvl1pPr>
              <a:defRPr sz="4400" b="1">
                <a:solidFill>
                  <a:schemeClr val="bg1"/>
                </a:solidFill>
              </a:defRPr>
            </a:lvl1pPr>
          </a:lstStyle>
          <a:p>
            <a:r>
              <a:rPr lang="en-US"/>
              <a:t>Callout</a:t>
            </a:r>
          </a:p>
        </p:txBody>
      </p:sp>
      <p:sp>
        <p:nvSpPr>
          <p:cNvPr id="14" name="Slide Number Placeholder 5">
            <a:extLst>
              <a:ext uri="{FF2B5EF4-FFF2-40B4-BE49-F238E27FC236}">
                <a16:creationId xmlns:a16="http://schemas.microsoft.com/office/drawing/2014/main" id="{D5AC8CB5-2F7D-44D9-8941-8C1BFC0F3299}"/>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78968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lor Block Purple">
    <p:spTree>
      <p:nvGrpSpPr>
        <p:cNvPr id="1" name=""/>
        <p:cNvGrpSpPr/>
        <p:nvPr/>
      </p:nvGrpSpPr>
      <p:grpSpPr>
        <a:xfrm>
          <a:off x="0" y="0"/>
          <a:ext cx="0" cy="0"/>
          <a:chOff x="0" y="0"/>
          <a:chExt cx="0" cy="0"/>
        </a:xfrm>
      </p:grpSpPr>
      <p:sp>
        <p:nvSpPr>
          <p:cNvPr id="12" name="Shape 319">
            <a:extLst>
              <a:ext uri="{FF2B5EF4-FFF2-40B4-BE49-F238E27FC236}">
                <a16:creationId xmlns:a16="http://schemas.microsoft.com/office/drawing/2014/main" id="{E7A4663B-8C4F-4CB0-9164-A464666ECC12}"/>
              </a:ext>
            </a:extLst>
          </p:cNvPr>
          <p:cNvSpPr/>
          <p:nvPr userDrawn="1"/>
        </p:nvSpPr>
        <p:spPr>
          <a:xfrm>
            <a:off x="0" y="-19460"/>
            <a:ext cx="4618372" cy="6896920"/>
          </a:xfrm>
          <a:prstGeom prst="rect">
            <a:avLst/>
          </a:prstGeom>
          <a:solidFill>
            <a:schemeClr val="accent5"/>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pic>
        <p:nvPicPr>
          <p:cNvPr id="11" name="Picture 10">
            <a:extLst>
              <a:ext uri="{FF2B5EF4-FFF2-40B4-BE49-F238E27FC236}">
                <a16:creationId xmlns:a16="http://schemas.microsoft.com/office/drawing/2014/main" id="{7BF82B96-9B80-DE4A-87ED-D0FE67BA122B}"/>
              </a:ext>
            </a:extLst>
          </p:cNvPr>
          <p:cNvPicPr>
            <a:picLocks noChangeAspect="1"/>
          </p:cNvPicPr>
          <p:nvPr userDrawn="1"/>
        </p:nvPicPr>
        <p:blipFill>
          <a:blip r:embed="rId2"/>
          <a:stretch>
            <a:fillRect/>
          </a:stretch>
        </p:blipFill>
        <p:spPr>
          <a:xfrm>
            <a:off x="239676" y="6399688"/>
            <a:ext cx="1985731" cy="265316"/>
          </a:xfrm>
          <a:prstGeom prst="rect">
            <a:avLst/>
          </a:prstGeom>
        </p:spPr>
      </p:pic>
      <p:sp>
        <p:nvSpPr>
          <p:cNvPr id="13" name="Right Triangle 12">
            <a:extLst>
              <a:ext uri="{FF2B5EF4-FFF2-40B4-BE49-F238E27FC236}">
                <a16:creationId xmlns:a16="http://schemas.microsoft.com/office/drawing/2014/main" id="{9E852B40-8D56-4DBF-AE85-F61DD4C922CD}"/>
              </a:ext>
            </a:extLst>
          </p:cNvPr>
          <p:cNvSpPr/>
          <p:nvPr userDrawn="1"/>
        </p:nvSpPr>
        <p:spPr>
          <a:xfrm rot="13506967">
            <a:off x="4227029" y="3132840"/>
            <a:ext cx="592319" cy="592319"/>
          </a:xfrm>
          <a:prstGeom prst="r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Title 1">
            <a:extLst>
              <a:ext uri="{FF2B5EF4-FFF2-40B4-BE49-F238E27FC236}">
                <a16:creationId xmlns:a16="http://schemas.microsoft.com/office/drawing/2014/main" id="{FB010364-B648-47B9-8400-92796E0F5EA5}"/>
              </a:ext>
            </a:extLst>
          </p:cNvPr>
          <p:cNvSpPr>
            <a:spLocks noGrp="1"/>
          </p:cNvSpPr>
          <p:nvPr>
            <p:ph type="title" hasCustomPrompt="1"/>
          </p:nvPr>
        </p:nvSpPr>
        <p:spPr>
          <a:xfrm>
            <a:off x="530805" y="821366"/>
            <a:ext cx="3936350" cy="5365866"/>
          </a:xfrm>
        </p:spPr>
        <p:txBody>
          <a:bodyPr>
            <a:noAutofit/>
          </a:bodyPr>
          <a:lstStyle>
            <a:lvl1pPr>
              <a:defRPr sz="4400" b="1">
                <a:solidFill>
                  <a:schemeClr val="bg1"/>
                </a:solidFill>
              </a:defRPr>
            </a:lvl1pPr>
          </a:lstStyle>
          <a:p>
            <a:r>
              <a:rPr lang="en-US"/>
              <a:t>Callout</a:t>
            </a:r>
          </a:p>
        </p:txBody>
      </p:sp>
      <p:sp>
        <p:nvSpPr>
          <p:cNvPr id="9" name="Content Placeholder 2">
            <a:extLst>
              <a:ext uri="{FF2B5EF4-FFF2-40B4-BE49-F238E27FC236}">
                <a16:creationId xmlns:a16="http://schemas.microsoft.com/office/drawing/2014/main" id="{09AC4FA1-4CD1-4727-B778-E9F10FCB43B8}"/>
              </a:ext>
            </a:extLst>
          </p:cNvPr>
          <p:cNvSpPr>
            <a:spLocks noGrp="1"/>
          </p:cNvSpPr>
          <p:nvPr>
            <p:ph idx="1" hasCustomPrompt="1"/>
          </p:nvPr>
        </p:nvSpPr>
        <p:spPr>
          <a:xfrm>
            <a:off x="5218981" y="827240"/>
            <a:ext cx="6744419" cy="5359992"/>
          </a:xfrm>
        </p:spPr>
        <p:txBody>
          <a:bodyPr anchor="ctr"/>
          <a:lstStyle>
            <a:lvl1pPr marL="411480" indent="-411480">
              <a:lnSpc>
                <a:spcPts val="3560"/>
              </a:lnSpc>
              <a:defRPr/>
            </a:lvl1pPr>
            <a:lvl2pPr>
              <a:lnSpc>
                <a:spcPts val="2980"/>
              </a:lnSpc>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5">
            <a:extLst>
              <a:ext uri="{FF2B5EF4-FFF2-40B4-BE49-F238E27FC236}">
                <a16:creationId xmlns:a16="http://schemas.microsoft.com/office/drawing/2014/main" id="{6DD57DB8-76DD-4CA3-B321-D5FB29448CEE}"/>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798816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 Block Blue">
    <p:spTree>
      <p:nvGrpSpPr>
        <p:cNvPr id="1" name=""/>
        <p:cNvGrpSpPr/>
        <p:nvPr/>
      </p:nvGrpSpPr>
      <p:grpSpPr>
        <a:xfrm>
          <a:off x="0" y="0"/>
          <a:ext cx="0" cy="0"/>
          <a:chOff x="0" y="0"/>
          <a:chExt cx="0" cy="0"/>
        </a:xfrm>
      </p:grpSpPr>
      <p:sp>
        <p:nvSpPr>
          <p:cNvPr id="5" name="Shape 319">
            <a:extLst>
              <a:ext uri="{FF2B5EF4-FFF2-40B4-BE49-F238E27FC236}">
                <a16:creationId xmlns:a16="http://schemas.microsoft.com/office/drawing/2014/main" id="{377CC3AD-F071-B948-BEDF-D0CC6CD24068}"/>
              </a:ext>
            </a:extLst>
          </p:cNvPr>
          <p:cNvSpPr/>
          <p:nvPr userDrawn="1"/>
        </p:nvSpPr>
        <p:spPr>
          <a:xfrm>
            <a:off x="0" y="-19460"/>
            <a:ext cx="4618372" cy="6896920"/>
          </a:xfrm>
          <a:prstGeom prst="rect">
            <a:avLst/>
          </a:prstGeom>
          <a:solidFill>
            <a:schemeClr val="accent1"/>
          </a:solidFill>
          <a:ln w="12700">
            <a:solidFill>
              <a:schemeClr val="accent1"/>
            </a:solidFill>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sp>
        <p:nvSpPr>
          <p:cNvPr id="8" name="Right Triangle 7">
            <a:extLst>
              <a:ext uri="{FF2B5EF4-FFF2-40B4-BE49-F238E27FC236}">
                <a16:creationId xmlns:a16="http://schemas.microsoft.com/office/drawing/2014/main" id="{0B2054D1-ADC2-E549-9920-7AC092E03124}"/>
              </a:ext>
            </a:extLst>
          </p:cNvPr>
          <p:cNvSpPr/>
          <p:nvPr userDrawn="1"/>
        </p:nvSpPr>
        <p:spPr>
          <a:xfrm rot="13506967">
            <a:off x="4227029" y="3132840"/>
            <a:ext cx="592319" cy="592319"/>
          </a:xfrm>
          <a:prstGeom prst="rtTriangl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pic>
        <p:nvPicPr>
          <p:cNvPr id="11" name="Picture 10">
            <a:extLst>
              <a:ext uri="{FF2B5EF4-FFF2-40B4-BE49-F238E27FC236}">
                <a16:creationId xmlns:a16="http://schemas.microsoft.com/office/drawing/2014/main" id="{7BF82B96-9B80-DE4A-87ED-D0FE67BA122B}"/>
              </a:ext>
            </a:extLst>
          </p:cNvPr>
          <p:cNvPicPr>
            <a:picLocks noChangeAspect="1"/>
          </p:cNvPicPr>
          <p:nvPr userDrawn="1"/>
        </p:nvPicPr>
        <p:blipFill>
          <a:blip r:embed="rId2"/>
          <a:stretch>
            <a:fillRect/>
          </a:stretch>
        </p:blipFill>
        <p:spPr>
          <a:xfrm>
            <a:off x="239676" y="6399688"/>
            <a:ext cx="1985731" cy="265316"/>
          </a:xfrm>
          <a:prstGeom prst="rect">
            <a:avLst/>
          </a:prstGeom>
        </p:spPr>
      </p:pic>
      <p:sp>
        <p:nvSpPr>
          <p:cNvPr id="9" name="Title 1">
            <a:extLst>
              <a:ext uri="{FF2B5EF4-FFF2-40B4-BE49-F238E27FC236}">
                <a16:creationId xmlns:a16="http://schemas.microsoft.com/office/drawing/2014/main" id="{C5393BD9-6708-4CE4-AFE9-EDB09BAB18AF}"/>
              </a:ext>
            </a:extLst>
          </p:cNvPr>
          <p:cNvSpPr>
            <a:spLocks noGrp="1"/>
          </p:cNvSpPr>
          <p:nvPr>
            <p:ph type="title" hasCustomPrompt="1"/>
          </p:nvPr>
        </p:nvSpPr>
        <p:spPr>
          <a:xfrm>
            <a:off x="530805" y="821366"/>
            <a:ext cx="3936350" cy="5365866"/>
          </a:xfrm>
        </p:spPr>
        <p:txBody>
          <a:bodyPr>
            <a:noAutofit/>
          </a:bodyPr>
          <a:lstStyle>
            <a:lvl1pPr>
              <a:defRPr sz="4400" b="1">
                <a:solidFill>
                  <a:schemeClr val="bg1"/>
                </a:solidFill>
              </a:defRPr>
            </a:lvl1pPr>
          </a:lstStyle>
          <a:p>
            <a:r>
              <a:rPr lang="en-US"/>
              <a:t>Callout</a:t>
            </a:r>
          </a:p>
        </p:txBody>
      </p:sp>
      <p:sp>
        <p:nvSpPr>
          <p:cNvPr id="12" name="Content Placeholder 2">
            <a:extLst>
              <a:ext uri="{FF2B5EF4-FFF2-40B4-BE49-F238E27FC236}">
                <a16:creationId xmlns:a16="http://schemas.microsoft.com/office/drawing/2014/main" id="{B21D8DCB-D053-470F-A81F-4C38788338C4}"/>
              </a:ext>
            </a:extLst>
          </p:cNvPr>
          <p:cNvSpPr>
            <a:spLocks noGrp="1"/>
          </p:cNvSpPr>
          <p:nvPr>
            <p:ph idx="1" hasCustomPrompt="1"/>
          </p:nvPr>
        </p:nvSpPr>
        <p:spPr>
          <a:xfrm>
            <a:off x="5218981" y="827240"/>
            <a:ext cx="6744419" cy="5359992"/>
          </a:xfrm>
        </p:spPr>
        <p:txBody>
          <a:bodyPr anchor="ctr"/>
          <a:lstStyle>
            <a:lvl1pPr marL="411480" indent="-411480">
              <a:lnSpc>
                <a:spcPts val="3560"/>
              </a:lnSpc>
              <a:defRPr/>
            </a:lvl1pPr>
            <a:lvl2pPr>
              <a:lnSpc>
                <a:spcPts val="2980"/>
              </a:lnSpc>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DE4F098C-0584-403E-8180-4364A44AE3A0}"/>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170551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lor Block Green">
    <p:spTree>
      <p:nvGrpSpPr>
        <p:cNvPr id="1" name=""/>
        <p:cNvGrpSpPr/>
        <p:nvPr/>
      </p:nvGrpSpPr>
      <p:grpSpPr>
        <a:xfrm>
          <a:off x="0" y="0"/>
          <a:ext cx="0" cy="0"/>
          <a:chOff x="0" y="0"/>
          <a:chExt cx="0" cy="0"/>
        </a:xfrm>
      </p:grpSpPr>
      <p:sp>
        <p:nvSpPr>
          <p:cNvPr id="11" name="Shape 319">
            <a:extLst>
              <a:ext uri="{FF2B5EF4-FFF2-40B4-BE49-F238E27FC236}">
                <a16:creationId xmlns:a16="http://schemas.microsoft.com/office/drawing/2014/main" id="{EDFBB6E3-30F0-4EE1-A05A-F4D0EA18008D}"/>
              </a:ext>
            </a:extLst>
          </p:cNvPr>
          <p:cNvSpPr/>
          <p:nvPr userDrawn="1"/>
        </p:nvSpPr>
        <p:spPr>
          <a:xfrm>
            <a:off x="0" y="-19460"/>
            <a:ext cx="4618372" cy="6896920"/>
          </a:xfrm>
          <a:prstGeom prst="rect">
            <a:avLst/>
          </a:prstGeom>
          <a:solidFill>
            <a:schemeClr val="accent2"/>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pic>
        <p:nvPicPr>
          <p:cNvPr id="13" name="Picture 12">
            <a:extLst>
              <a:ext uri="{FF2B5EF4-FFF2-40B4-BE49-F238E27FC236}">
                <a16:creationId xmlns:a16="http://schemas.microsoft.com/office/drawing/2014/main" id="{2E7304DB-C54F-49B9-89A1-5B1545157292}"/>
              </a:ext>
            </a:extLst>
          </p:cNvPr>
          <p:cNvPicPr>
            <a:picLocks noChangeAspect="1"/>
          </p:cNvPicPr>
          <p:nvPr userDrawn="1"/>
        </p:nvPicPr>
        <p:blipFill>
          <a:blip r:embed="rId2"/>
          <a:stretch>
            <a:fillRect/>
          </a:stretch>
        </p:blipFill>
        <p:spPr>
          <a:xfrm>
            <a:off x="239676" y="6399688"/>
            <a:ext cx="1985731" cy="265316"/>
          </a:xfrm>
          <a:prstGeom prst="rect">
            <a:avLst/>
          </a:prstGeom>
        </p:spPr>
      </p:pic>
      <p:sp>
        <p:nvSpPr>
          <p:cNvPr id="12" name="Right Triangle 11">
            <a:extLst>
              <a:ext uri="{FF2B5EF4-FFF2-40B4-BE49-F238E27FC236}">
                <a16:creationId xmlns:a16="http://schemas.microsoft.com/office/drawing/2014/main" id="{9ADB4031-009E-4AF1-A7AB-D44ED727583D}"/>
              </a:ext>
            </a:extLst>
          </p:cNvPr>
          <p:cNvSpPr/>
          <p:nvPr userDrawn="1"/>
        </p:nvSpPr>
        <p:spPr>
          <a:xfrm rot="13506967">
            <a:off x="4227029" y="3132840"/>
            <a:ext cx="592319" cy="592319"/>
          </a:xfrm>
          <a:prstGeom prst="r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Title 1">
            <a:extLst>
              <a:ext uri="{FF2B5EF4-FFF2-40B4-BE49-F238E27FC236}">
                <a16:creationId xmlns:a16="http://schemas.microsoft.com/office/drawing/2014/main" id="{15AB547A-5944-471C-8CCE-36B8693B1FCC}"/>
              </a:ext>
            </a:extLst>
          </p:cNvPr>
          <p:cNvSpPr>
            <a:spLocks noGrp="1"/>
          </p:cNvSpPr>
          <p:nvPr>
            <p:ph type="title" hasCustomPrompt="1"/>
          </p:nvPr>
        </p:nvSpPr>
        <p:spPr>
          <a:xfrm>
            <a:off x="530805" y="821366"/>
            <a:ext cx="3936350" cy="5365866"/>
          </a:xfrm>
        </p:spPr>
        <p:txBody>
          <a:bodyPr>
            <a:noAutofit/>
          </a:bodyPr>
          <a:lstStyle>
            <a:lvl1pPr>
              <a:defRPr sz="4400" b="1">
                <a:solidFill>
                  <a:schemeClr val="bg1"/>
                </a:solidFill>
              </a:defRPr>
            </a:lvl1pPr>
          </a:lstStyle>
          <a:p>
            <a:r>
              <a:rPr lang="en-US"/>
              <a:t>Callout</a:t>
            </a:r>
          </a:p>
        </p:txBody>
      </p:sp>
      <p:sp>
        <p:nvSpPr>
          <p:cNvPr id="9" name="Content Placeholder 2">
            <a:extLst>
              <a:ext uri="{FF2B5EF4-FFF2-40B4-BE49-F238E27FC236}">
                <a16:creationId xmlns:a16="http://schemas.microsoft.com/office/drawing/2014/main" id="{455FF366-8069-4D9A-B544-21504457FE88}"/>
              </a:ext>
            </a:extLst>
          </p:cNvPr>
          <p:cNvSpPr>
            <a:spLocks noGrp="1"/>
          </p:cNvSpPr>
          <p:nvPr>
            <p:ph idx="1" hasCustomPrompt="1"/>
          </p:nvPr>
        </p:nvSpPr>
        <p:spPr>
          <a:xfrm>
            <a:off x="5218981" y="827240"/>
            <a:ext cx="6744419" cy="5359992"/>
          </a:xfrm>
        </p:spPr>
        <p:txBody>
          <a:bodyPr anchor="ctr"/>
          <a:lstStyle>
            <a:lvl1pPr marL="411480" indent="-411480">
              <a:lnSpc>
                <a:spcPts val="3560"/>
              </a:lnSpc>
              <a:defRPr/>
            </a:lvl1pPr>
            <a:lvl2pPr>
              <a:lnSpc>
                <a:spcPts val="2980"/>
              </a:lnSpc>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47A40406-C105-4BC1-B000-94E30857F560}"/>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41533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op Callout 1_Red">
    <p:spTree>
      <p:nvGrpSpPr>
        <p:cNvPr id="1" name=""/>
        <p:cNvGrpSpPr/>
        <p:nvPr/>
      </p:nvGrpSpPr>
      <p:grpSpPr>
        <a:xfrm>
          <a:off x="0" y="0"/>
          <a:ext cx="0" cy="0"/>
          <a:chOff x="0" y="0"/>
          <a:chExt cx="0" cy="0"/>
        </a:xfrm>
      </p:grpSpPr>
      <p:sp>
        <p:nvSpPr>
          <p:cNvPr id="5" name="Shape 319">
            <a:extLst>
              <a:ext uri="{FF2B5EF4-FFF2-40B4-BE49-F238E27FC236}">
                <a16:creationId xmlns:a16="http://schemas.microsoft.com/office/drawing/2014/main" id="{C585C435-0337-4E5E-B921-8DB750722AEF}"/>
              </a:ext>
            </a:extLst>
          </p:cNvPr>
          <p:cNvSpPr/>
          <p:nvPr userDrawn="1"/>
        </p:nvSpPr>
        <p:spPr>
          <a:xfrm rot="5400000">
            <a:off x="5469334" y="-5469334"/>
            <a:ext cx="1253330" cy="12192000"/>
          </a:xfrm>
          <a:prstGeom prst="rect">
            <a:avLst/>
          </a:prstGeom>
          <a:solidFill>
            <a:schemeClr val="accent3"/>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normAutofit/>
          </a:bodyPr>
          <a:lstStyle>
            <a:lvl1pPr algn="ctr">
              <a:defRPr sz="4400" b="1">
                <a:solidFill>
                  <a:schemeClr val="bg1"/>
                </a:solidFill>
              </a:defRPr>
            </a:lvl1pPr>
          </a:lstStyle>
          <a:p>
            <a:r>
              <a:rPr lang="en-US"/>
              <a:t>Callout</a:t>
            </a:r>
          </a:p>
        </p:txBody>
      </p:sp>
      <p:sp>
        <p:nvSpPr>
          <p:cNvPr id="3" name="Content Placeholder 2">
            <a:extLst>
              <a:ext uri="{FF2B5EF4-FFF2-40B4-BE49-F238E27FC236}">
                <a16:creationId xmlns:a16="http://schemas.microsoft.com/office/drawing/2014/main" id="{84770DFD-88A3-0C4A-9379-6B38E80F9845}"/>
              </a:ext>
            </a:extLst>
          </p:cNvPr>
          <p:cNvSpPr>
            <a:spLocks noGrp="1"/>
          </p:cNvSpPr>
          <p:nvPr>
            <p:ph idx="1"/>
          </p:nvPr>
        </p:nvSpPr>
        <p:spPr>
          <a:xfrm>
            <a:off x="257627" y="1849929"/>
            <a:ext cx="11705773" cy="4129957"/>
          </a:xfrm>
        </p:spPr>
        <p:txBody>
          <a:bodyPr/>
          <a:lstStyle>
            <a:lvl1pPr marL="411480" indent="-411480">
              <a:lnSpc>
                <a:spcPts val="3560"/>
              </a:lnSpc>
              <a:spcAft>
                <a:spcPts val="300"/>
              </a:spcAft>
              <a:defRPr/>
            </a:lvl1pPr>
            <a:lvl2pPr>
              <a:lnSpc>
                <a:spcPts val="2980"/>
              </a:lnSpc>
              <a:spcAft>
                <a:spcPts val="300"/>
              </a:spcAft>
              <a:defRPr/>
            </a:lvl2pPr>
            <a:lvl3pPr>
              <a:spcAft>
                <a:spcPts val="300"/>
              </a:spcAft>
              <a:defRPr/>
            </a:lvl3pPr>
            <a:lvl4pPr>
              <a:spcAft>
                <a:spcPts val="300"/>
              </a:spcAft>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EDB689F-C35B-4A5C-916E-9B05042D2B1B}"/>
              </a:ext>
            </a:extLst>
          </p:cNvPr>
          <p:cNvSpPr/>
          <p:nvPr userDrawn="1"/>
        </p:nvSpPr>
        <p:spPr>
          <a:xfrm rot="18906967">
            <a:off x="5799933" y="938925"/>
            <a:ext cx="592129" cy="594116"/>
          </a:xfrm>
          <a:prstGeom prst="r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Slide Number Placeholder 5">
            <a:extLst>
              <a:ext uri="{FF2B5EF4-FFF2-40B4-BE49-F238E27FC236}">
                <a16:creationId xmlns:a16="http://schemas.microsoft.com/office/drawing/2014/main" id="{727C23EE-4379-432F-AC6D-7DE9EEB97548}"/>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05003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Callout 1_Purple">
    <p:spTree>
      <p:nvGrpSpPr>
        <p:cNvPr id="1" name=""/>
        <p:cNvGrpSpPr/>
        <p:nvPr/>
      </p:nvGrpSpPr>
      <p:grpSpPr>
        <a:xfrm>
          <a:off x="0" y="0"/>
          <a:ext cx="0" cy="0"/>
          <a:chOff x="0" y="0"/>
          <a:chExt cx="0" cy="0"/>
        </a:xfrm>
      </p:grpSpPr>
      <p:sp>
        <p:nvSpPr>
          <p:cNvPr id="5" name="Shape 319">
            <a:extLst>
              <a:ext uri="{FF2B5EF4-FFF2-40B4-BE49-F238E27FC236}">
                <a16:creationId xmlns:a16="http://schemas.microsoft.com/office/drawing/2014/main" id="{C585C435-0337-4E5E-B921-8DB750722AEF}"/>
              </a:ext>
            </a:extLst>
          </p:cNvPr>
          <p:cNvSpPr/>
          <p:nvPr userDrawn="1"/>
        </p:nvSpPr>
        <p:spPr>
          <a:xfrm rot="5400000">
            <a:off x="5469334" y="-5469334"/>
            <a:ext cx="1253330" cy="12192000"/>
          </a:xfrm>
          <a:prstGeom prst="rect">
            <a:avLst/>
          </a:prstGeom>
          <a:solidFill>
            <a:schemeClr val="accent5"/>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normAutofit/>
          </a:bodyPr>
          <a:lstStyle>
            <a:lvl1pPr algn="ctr">
              <a:defRPr sz="4400" b="1">
                <a:solidFill>
                  <a:schemeClr val="bg1"/>
                </a:solidFill>
              </a:defRPr>
            </a:lvl1pPr>
          </a:lstStyle>
          <a:p>
            <a:r>
              <a:rPr lang="en-US"/>
              <a:t>Callout</a:t>
            </a:r>
          </a:p>
        </p:txBody>
      </p:sp>
      <p:sp>
        <p:nvSpPr>
          <p:cNvPr id="7" name="Right Triangle 6">
            <a:extLst>
              <a:ext uri="{FF2B5EF4-FFF2-40B4-BE49-F238E27FC236}">
                <a16:creationId xmlns:a16="http://schemas.microsoft.com/office/drawing/2014/main" id="{7EDB689F-C35B-4A5C-916E-9B05042D2B1B}"/>
              </a:ext>
            </a:extLst>
          </p:cNvPr>
          <p:cNvSpPr/>
          <p:nvPr userDrawn="1"/>
        </p:nvSpPr>
        <p:spPr>
          <a:xfrm rot="18906967">
            <a:off x="5799933" y="938925"/>
            <a:ext cx="592129" cy="594116"/>
          </a:xfrm>
          <a:prstGeom prst="r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Content Placeholder 2">
            <a:extLst>
              <a:ext uri="{FF2B5EF4-FFF2-40B4-BE49-F238E27FC236}">
                <a16:creationId xmlns:a16="http://schemas.microsoft.com/office/drawing/2014/main" id="{A954E172-EBAB-49E5-9AA3-DFCA247B3C21}"/>
              </a:ext>
            </a:extLst>
          </p:cNvPr>
          <p:cNvSpPr>
            <a:spLocks noGrp="1"/>
          </p:cNvSpPr>
          <p:nvPr>
            <p:ph idx="1"/>
          </p:nvPr>
        </p:nvSpPr>
        <p:spPr>
          <a:xfrm>
            <a:off x="257627" y="1849929"/>
            <a:ext cx="11705773" cy="4129957"/>
          </a:xfrm>
        </p:spPr>
        <p:txBody>
          <a:bodyPr/>
          <a:lstStyle>
            <a:lvl1pPr marL="411480" indent="-411480">
              <a:lnSpc>
                <a:spcPts val="3560"/>
              </a:lnSpc>
              <a:spcAft>
                <a:spcPts val="300"/>
              </a:spcAft>
              <a:defRPr/>
            </a:lvl1pPr>
            <a:lvl2pPr>
              <a:lnSpc>
                <a:spcPts val="2980"/>
              </a:lnSpc>
              <a:spcAft>
                <a:spcPts val="300"/>
              </a:spcAft>
              <a:defRPr/>
            </a:lvl2pPr>
            <a:lvl3pPr>
              <a:spcAft>
                <a:spcPts val="300"/>
              </a:spcAft>
              <a:defRPr/>
            </a:lvl3pPr>
            <a:lvl4pPr>
              <a:spcAft>
                <a:spcPts val="300"/>
              </a:spcAft>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EBEFD37-7917-421D-8B5C-61EB2155E5FB}"/>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362248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 Callout 1_Blue">
    <p:spTree>
      <p:nvGrpSpPr>
        <p:cNvPr id="1" name=""/>
        <p:cNvGrpSpPr/>
        <p:nvPr/>
      </p:nvGrpSpPr>
      <p:grpSpPr>
        <a:xfrm>
          <a:off x="0" y="0"/>
          <a:ext cx="0" cy="0"/>
          <a:chOff x="0" y="0"/>
          <a:chExt cx="0" cy="0"/>
        </a:xfrm>
      </p:grpSpPr>
      <p:sp>
        <p:nvSpPr>
          <p:cNvPr id="5" name="Shape 319">
            <a:extLst>
              <a:ext uri="{FF2B5EF4-FFF2-40B4-BE49-F238E27FC236}">
                <a16:creationId xmlns:a16="http://schemas.microsoft.com/office/drawing/2014/main" id="{C585C435-0337-4E5E-B921-8DB750722AEF}"/>
              </a:ext>
            </a:extLst>
          </p:cNvPr>
          <p:cNvSpPr/>
          <p:nvPr userDrawn="1"/>
        </p:nvSpPr>
        <p:spPr>
          <a:xfrm rot="5400000">
            <a:off x="5469334" y="-5469334"/>
            <a:ext cx="1253330" cy="12192000"/>
          </a:xfrm>
          <a:prstGeom prst="rect">
            <a:avLst/>
          </a:prstGeom>
          <a:solidFill>
            <a:schemeClr val="accent1"/>
          </a:solidFill>
          <a:ln w="12700">
            <a:solidFill>
              <a:schemeClr val="accent1"/>
            </a:solidFill>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normAutofit/>
          </a:bodyPr>
          <a:lstStyle>
            <a:lvl1pPr algn="ctr">
              <a:defRPr sz="4400" b="1">
                <a:solidFill>
                  <a:schemeClr val="bg1"/>
                </a:solidFill>
              </a:defRPr>
            </a:lvl1pPr>
          </a:lstStyle>
          <a:p>
            <a:r>
              <a:rPr lang="en-US"/>
              <a:t>Callout</a:t>
            </a:r>
          </a:p>
        </p:txBody>
      </p:sp>
      <p:sp>
        <p:nvSpPr>
          <p:cNvPr id="7" name="Right Triangle 6">
            <a:extLst>
              <a:ext uri="{FF2B5EF4-FFF2-40B4-BE49-F238E27FC236}">
                <a16:creationId xmlns:a16="http://schemas.microsoft.com/office/drawing/2014/main" id="{7EDB689F-C35B-4A5C-916E-9B05042D2B1B}"/>
              </a:ext>
            </a:extLst>
          </p:cNvPr>
          <p:cNvSpPr/>
          <p:nvPr userDrawn="1"/>
        </p:nvSpPr>
        <p:spPr>
          <a:xfrm rot="18906967">
            <a:off x="5799933" y="938925"/>
            <a:ext cx="592129" cy="594116"/>
          </a:xfrm>
          <a:prstGeom prst="rtTriangl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Content Placeholder 2">
            <a:extLst>
              <a:ext uri="{FF2B5EF4-FFF2-40B4-BE49-F238E27FC236}">
                <a16:creationId xmlns:a16="http://schemas.microsoft.com/office/drawing/2014/main" id="{6CEBF583-7AEA-4B80-AD16-475FAE9F24FD}"/>
              </a:ext>
            </a:extLst>
          </p:cNvPr>
          <p:cNvSpPr>
            <a:spLocks noGrp="1"/>
          </p:cNvSpPr>
          <p:nvPr>
            <p:ph idx="1"/>
          </p:nvPr>
        </p:nvSpPr>
        <p:spPr>
          <a:xfrm>
            <a:off x="257627" y="1849929"/>
            <a:ext cx="11705773" cy="4129957"/>
          </a:xfrm>
        </p:spPr>
        <p:txBody>
          <a:bodyPr/>
          <a:lstStyle>
            <a:lvl1pPr marL="411480" indent="-411480">
              <a:lnSpc>
                <a:spcPts val="3560"/>
              </a:lnSpc>
              <a:spcAft>
                <a:spcPts val="300"/>
              </a:spcAft>
              <a:defRPr/>
            </a:lvl1pPr>
            <a:lvl2pPr>
              <a:lnSpc>
                <a:spcPts val="2980"/>
              </a:lnSpc>
              <a:spcAft>
                <a:spcPts val="300"/>
              </a:spcAft>
              <a:defRPr/>
            </a:lvl2pPr>
            <a:lvl3pPr>
              <a:spcAft>
                <a:spcPts val="300"/>
              </a:spcAft>
              <a:defRPr/>
            </a:lvl3pPr>
            <a:lvl4pPr>
              <a:spcAft>
                <a:spcPts val="300"/>
              </a:spcAft>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2205CB1-45F4-4700-96B9-413417D2D6DA}"/>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66576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Callout 1_Green">
    <p:spTree>
      <p:nvGrpSpPr>
        <p:cNvPr id="1" name=""/>
        <p:cNvGrpSpPr/>
        <p:nvPr/>
      </p:nvGrpSpPr>
      <p:grpSpPr>
        <a:xfrm>
          <a:off x="0" y="0"/>
          <a:ext cx="0" cy="0"/>
          <a:chOff x="0" y="0"/>
          <a:chExt cx="0" cy="0"/>
        </a:xfrm>
      </p:grpSpPr>
      <p:sp>
        <p:nvSpPr>
          <p:cNvPr id="5" name="Shape 319">
            <a:extLst>
              <a:ext uri="{FF2B5EF4-FFF2-40B4-BE49-F238E27FC236}">
                <a16:creationId xmlns:a16="http://schemas.microsoft.com/office/drawing/2014/main" id="{C585C435-0337-4E5E-B921-8DB750722AEF}"/>
              </a:ext>
            </a:extLst>
          </p:cNvPr>
          <p:cNvSpPr/>
          <p:nvPr userDrawn="1"/>
        </p:nvSpPr>
        <p:spPr>
          <a:xfrm rot="5400000">
            <a:off x="5469334" y="-5469334"/>
            <a:ext cx="1253330" cy="12192000"/>
          </a:xfrm>
          <a:prstGeom prst="rect">
            <a:avLst/>
          </a:prstGeom>
          <a:solidFill>
            <a:schemeClr val="accent2"/>
          </a:solidFill>
          <a:ln w="12700">
            <a:miter lim="400000"/>
          </a:ln>
        </p:spPr>
        <p:txBody>
          <a:bodyPr lIns="69667" tIns="69667" rIns="69667" bIns="69667" anchor="ctr"/>
          <a:lstStyle/>
          <a:p>
            <a:pPr defTabSz="1219139">
              <a:defRPr sz="25500" spc="-255">
                <a:solidFill>
                  <a:schemeClr val="accent5"/>
                </a:solidFill>
              </a:defRPr>
            </a:pPr>
            <a:endParaRPr sz="33999" dirty="0">
              <a:solidFill>
                <a:schemeClr val="accent1"/>
              </a:solidFill>
            </a:endParaRPr>
          </a:p>
        </p:txBody>
      </p:sp>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normAutofit/>
          </a:bodyPr>
          <a:lstStyle>
            <a:lvl1pPr algn="ctr">
              <a:defRPr sz="4400" b="1">
                <a:solidFill>
                  <a:schemeClr val="bg1"/>
                </a:solidFill>
              </a:defRPr>
            </a:lvl1pPr>
          </a:lstStyle>
          <a:p>
            <a:r>
              <a:rPr lang="en-US"/>
              <a:t>Callout</a:t>
            </a:r>
          </a:p>
        </p:txBody>
      </p:sp>
      <p:sp>
        <p:nvSpPr>
          <p:cNvPr id="7" name="Right Triangle 6">
            <a:extLst>
              <a:ext uri="{FF2B5EF4-FFF2-40B4-BE49-F238E27FC236}">
                <a16:creationId xmlns:a16="http://schemas.microsoft.com/office/drawing/2014/main" id="{7EDB689F-C35B-4A5C-916E-9B05042D2B1B}"/>
              </a:ext>
            </a:extLst>
          </p:cNvPr>
          <p:cNvSpPr/>
          <p:nvPr userDrawn="1"/>
        </p:nvSpPr>
        <p:spPr>
          <a:xfrm rot="18906967">
            <a:off x="5799933" y="938925"/>
            <a:ext cx="592129" cy="594116"/>
          </a:xfrm>
          <a:prstGeom prst="r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9" rIns="121917" bIns="60959" rtlCol="0" anchor="ctr"/>
          <a:lstStyle/>
          <a:p>
            <a:pPr algn="ctr"/>
            <a:endParaRPr lang="en-US" sz="2400" dirty="0"/>
          </a:p>
        </p:txBody>
      </p:sp>
      <p:sp>
        <p:nvSpPr>
          <p:cNvPr id="8" name="Content Placeholder 2">
            <a:extLst>
              <a:ext uri="{FF2B5EF4-FFF2-40B4-BE49-F238E27FC236}">
                <a16:creationId xmlns:a16="http://schemas.microsoft.com/office/drawing/2014/main" id="{C30B70A8-C222-49BA-AD87-DEAE1FC503D9}"/>
              </a:ext>
            </a:extLst>
          </p:cNvPr>
          <p:cNvSpPr>
            <a:spLocks noGrp="1"/>
          </p:cNvSpPr>
          <p:nvPr>
            <p:ph idx="1"/>
          </p:nvPr>
        </p:nvSpPr>
        <p:spPr>
          <a:xfrm>
            <a:off x="257627" y="1849929"/>
            <a:ext cx="11705773" cy="4129957"/>
          </a:xfrm>
        </p:spPr>
        <p:txBody>
          <a:bodyPr/>
          <a:lstStyle>
            <a:lvl1pPr marL="411480" indent="-411480">
              <a:lnSpc>
                <a:spcPts val="3560"/>
              </a:lnSpc>
              <a:spcAft>
                <a:spcPts val="300"/>
              </a:spcAft>
              <a:defRPr/>
            </a:lvl1pPr>
            <a:lvl2pPr>
              <a:lnSpc>
                <a:spcPts val="2980"/>
              </a:lnSpc>
              <a:spcAft>
                <a:spcPts val="300"/>
              </a:spcAft>
              <a:defRPr/>
            </a:lvl2pPr>
            <a:lvl3pPr>
              <a:spcAft>
                <a:spcPts val="300"/>
              </a:spcAft>
              <a:defRPr/>
            </a:lvl3pPr>
            <a:lvl4pPr>
              <a:spcAft>
                <a:spcPts val="300"/>
              </a:spcAft>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B381B2EC-D59B-40F1-B92B-9F9A3C96EA3A}"/>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375639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Image Overla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E0A9C9-6650-CD4E-A6E4-E49D0C55FF9E}"/>
              </a:ext>
            </a:extLst>
          </p:cNvPr>
          <p:cNvSpPr/>
          <p:nvPr userDrawn="1"/>
        </p:nvSpPr>
        <p:spPr>
          <a:xfrm>
            <a:off x="5543164" y="0"/>
            <a:ext cx="6648836" cy="6167772"/>
          </a:xfrm>
          <a:prstGeom prst="rect">
            <a:avLst/>
          </a:prstGeom>
          <a:gradFill flip="none" rotWithShape="1">
            <a:gsLst>
              <a:gs pos="0">
                <a:schemeClr val="bg1"/>
              </a:gs>
              <a:gs pos="100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a:extLst>
              <a:ext uri="{FF2B5EF4-FFF2-40B4-BE49-F238E27FC236}">
                <a16:creationId xmlns:a16="http://schemas.microsoft.com/office/drawing/2014/main" id="{72591DFB-8F59-2944-88C6-0A48C2456342}"/>
              </a:ext>
            </a:extLst>
          </p:cNvPr>
          <p:cNvSpPr>
            <a:spLocks noGrp="1"/>
          </p:cNvSpPr>
          <p:nvPr>
            <p:ph type="pic" sz="quarter" idx="13"/>
          </p:nvPr>
        </p:nvSpPr>
        <p:spPr>
          <a:xfrm>
            <a:off x="0" y="9403"/>
            <a:ext cx="5543164" cy="6158369"/>
          </a:xfrm>
          <a:prstGeom prst="rect">
            <a:avLst/>
          </a:prstGeom>
          <a:solidFill>
            <a:schemeClr val="bg2">
              <a:lumMod val="90000"/>
            </a:schemeClr>
          </a:solidFill>
        </p:spPr>
        <p:txBody>
          <a:bodyPr/>
          <a:lstStyle>
            <a:lvl1pPr marL="0" indent="0">
              <a:buNone/>
              <a:defRPr sz="2400">
                <a:latin typeface="+mj-lt"/>
              </a:defRPr>
            </a:lvl1pPr>
          </a:lstStyle>
          <a:p>
            <a:r>
              <a:rPr lang="en-US" dirty="0"/>
              <a:t>Click icon to add picture</a:t>
            </a:r>
          </a:p>
        </p:txBody>
      </p:sp>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a:xfrm>
            <a:off x="482915" y="827240"/>
            <a:ext cx="4340876" cy="3040052"/>
          </a:xfrm>
        </p:spPr>
        <p:txBody>
          <a:bodyPr>
            <a:normAutofit/>
          </a:bodyPr>
          <a:lstStyle>
            <a:lvl1pPr>
              <a:defRPr sz="4500" b="1">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4D5D5C27-C7AE-804D-98FA-C1A32D271411}"/>
              </a:ext>
            </a:extLst>
          </p:cNvPr>
          <p:cNvSpPr>
            <a:spLocks noGrp="1"/>
          </p:cNvSpPr>
          <p:nvPr>
            <p:ph idx="1"/>
          </p:nvPr>
        </p:nvSpPr>
        <p:spPr>
          <a:xfrm>
            <a:off x="6072170" y="827240"/>
            <a:ext cx="5891230" cy="4726555"/>
          </a:xfrm>
        </p:spPr>
        <p:txBody>
          <a:bodyPr/>
          <a:lstStyle>
            <a:lvl1pPr marL="411480" indent="-411480">
              <a:lnSpc>
                <a:spcPts val="3560"/>
              </a:lnSpc>
              <a:defRPr/>
            </a:lvl1pPr>
            <a:lvl2pPr>
              <a:lnSpc>
                <a:spcPts val="2980"/>
              </a:lnSpc>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9653BA6C-7CCD-4E73-BDA1-D97623687E7E}"/>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314722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Image Overla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723933-71F7-FF44-9125-D7DB3EDC300A}"/>
              </a:ext>
            </a:extLst>
          </p:cNvPr>
          <p:cNvSpPr/>
          <p:nvPr userDrawn="1"/>
        </p:nvSpPr>
        <p:spPr>
          <a:xfrm>
            <a:off x="5543164" y="0"/>
            <a:ext cx="6648836" cy="6167772"/>
          </a:xfrm>
          <a:prstGeom prst="rect">
            <a:avLst/>
          </a:prstGeom>
          <a:gradFill flip="none" rotWithShape="1">
            <a:gsLst>
              <a:gs pos="0">
                <a:schemeClr val="bg1"/>
              </a:gs>
              <a:gs pos="100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a:extLst>
              <a:ext uri="{FF2B5EF4-FFF2-40B4-BE49-F238E27FC236}">
                <a16:creationId xmlns:a16="http://schemas.microsoft.com/office/drawing/2014/main" id="{72591DFB-8F59-2944-88C6-0A48C2456342}"/>
              </a:ext>
            </a:extLst>
          </p:cNvPr>
          <p:cNvSpPr>
            <a:spLocks noGrp="1"/>
          </p:cNvSpPr>
          <p:nvPr>
            <p:ph type="pic" sz="quarter" idx="13"/>
          </p:nvPr>
        </p:nvSpPr>
        <p:spPr>
          <a:xfrm>
            <a:off x="0" y="9403"/>
            <a:ext cx="5543164" cy="6158369"/>
          </a:xfrm>
          <a:prstGeom prst="rect">
            <a:avLst/>
          </a:prstGeom>
          <a:solidFill>
            <a:schemeClr val="bg2">
              <a:lumMod val="90000"/>
            </a:schemeClr>
          </a:solidFill>
        </p:spPr>
        <p:txBody>
          <a:bodyPr/>
          <a:lstStyle>
            <a:lvl1pPr marL="0" indent="0">
              <a:buNone/>
              <a:defRPr sz="2400">
                <a:latin typeface="+mj-lt"/>
              </a:defRPr>
            </a:lvl1pPr>
          </a:lstStyle>
          <a:p>
            <a:r>
              <a:rPr lang="en-US" dirty="0"/>
              <a:t>Click icon to add picture</a:t>
            </a:r>
          </a:p>
        </p:txBody>
      </p:sp>
      <p:sp>
        <p:nvSpPr>
          <p:cNvPr id="10" name="Content Placeholder 2">
            <a:extLst>
              <a:ext uri="{FF2B5EF4-FFF2-40B4-BE49-F238E27FC236}">
                <a16:creationId xmlns:a16="http://schemas.microsoft.com/office/drawing/2014/main" id="{4D5D5C27-C7AE-804D-98FA-C1A32D271411}"/>
              </a:ext>
            </a:extLst>
          </p:cNvPr>
          <p:cNvSpPr>
            <a:spLocks noGrp="1"/>
          </p:cNvSpPr>
          <p:nvPr>
            <p:ph idx="1"/>
          </p:nvPr>
        </p:nvSpPr>
        <p:spPr>
          <a:xfrm>
            <a:off x="6072170" y="1441217"/>
            <a:ext cx="5891230" cy="4726555"/>
          </a:xfrm>
        </p:spPr>
        <p:txBody>
          <a:bodyPr/>
          <a:lstStyle>
            <a:lvl1pPr marL="411480" indent="-411480">
              <a:lnSpc>
                <a:spcPts val="3560"/>
              </a:lnSpc>
              <a:defRPr/>
            </a:lvl1pPr>
            <a:lvl2pPr>
              <a:lnSpc>
                <a:spcPts val="2980"/>
              </a:lnSpc>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35C6A930-214B-8641-B13F-C79DEF6AF11B}"/>
              </a:ext>
            </a:extLst>
          </p:cNvPr>
          <p:cNvSpPr>
            <a:spLocks noGrp="1"/>
          </p:cNvSpPr>
          <p:nvPr>
            <p:ph type="title"/>
          </p:nvPr>
        </p:nvSpPr>
        <p:spPr>
          <a:xfrm>
            <a:off x="6072170" y="219983"/>
            <a:ext cx="5908012" cy="796018"/>
          </a:xfrm>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018F3705-3BF5-4419-8267-C8C43B753056}"/>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51984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lstStyle/>
          <a:p>
            <a:r>
              <a:rPr lang="en-US"/>
              <a:t>Iconography &amp; Elements</a:t>
            </a:r>
          </a:p>
        </p:txBody>
      </p:sp>
      <p:pic>
        <p:nvPicPr>
          <p:cNvPr id="21" name="Picture 20">
            <a:extLst>
              <a:ext uri="{FF2B5EF4-FFF2-40B4-BE49-F238E27FC236}">
                <a16:creationId xmlns:a16="http://schemas.microsoft.com/office/drawing/2014/main" id="{5942B731-72DE-124E-83D7-AF8E6D17A89E}"/>
              </a:ext>
            </a:extLst>
          </p:cNvPr>
          <p:cNvPicPr>
            <a:picLocks noChangeAspect="1"/>
          </p:cNvPicPr>
          <p:nvPr userDrawn="1"/>
        </p:nvPicPr>
        <p:blipFill>
          <a:blip r:embed="rId2"/>
          <a:stretch>
            <a:fillRect/>
          </a:stretch>
        </p:blipFill>
        <p:spPr>
          <a:xfrm>
            <a:off x="7807729" y="1374606"/>
            <a:ext cx="3745640" cy="3517374"/>
          </a:xfrm>
          <a:prstGeom prst="rect">
            <a:avLst/>
          </a:prstGeom>
        </p:spPr>
      </p:pic>
      <p:pic>
        <p:nvPicPr>
          <p:cNvPr id="22" name="Picture 21">
            <a:extLst>
              <a:ext uri="{FF2B5EF4-FFF2-40B4-BE49-F238E27FC236}">
                <a16:creationId xmlns:a16="http://schemas.microsoft.com/office/drawing/2014/main" id="{DB71FB4E-B54A-47F6-826D-DEB46040CFA4}"/>
              </a:ext>
            </a:extLst>
          </p:cNvPr>
          <p:cNvPicPr>
            <a:picLocks noChangeAspect="1"/>
          </p:cNvPicPr>
          <p:nvPr userDrawn="1"/>
        </p:nvPicPr>
        <p:blipFill rotWithShape="1">
          <a:blip r:embed="rId3"/>
          <a:srcRect l="13912" b="14166"/>
          <a:stretch/>
        </p:blipFill>
        <p:spPr>
          <a:xfrm>
            <a:off x="493485" y="1388888"/>
            <a:ext cx="1027716" cy="1024680"/>
          </a:xfrm>
          <a:prstGeom prst="rect">
            <a:avLst/>
          </a:prstGeom>
        </p:spPr>
      </p:pic>
      <p:pic>
        <p:nvPicPr>
          <p:cNvPr id="23" name="Picture 22">
            <a:extLst>
              <a:ext uri="{FF2B5EF4-FFF2-40B4-BE49-F238E27FC236}">
                <a16:creationId xmlns:a16="http://schemas.microsoft.com/office/drawing/2014/main" id="{5BD27393-3B59-4DA0-B780-1A71DAE2DD52}"/>
              </a:ext>
            </a:extLst>
          </p:cNvPr>
          <p:cNvPicPr>
            <a:picLocks noChangeAspect="1"/>
          </p:cNvPicPr>
          <p:nvPr userDrawn="1"/>
        </p:nvPicPr>
        <p:blipFill rotWithShape="1">
          <a:blip r:embed="rId4"/>
          <a:srcRect l="14162" b="14166"/>
          <a:stretch/>
        </p:blipFill>
        <p:spPr>
          <a:xfrm>
            <a:off x="1814343" y="1388888"/>
            <a:ext cx="1024742" cy="1024680"/>
          </a:xfrm>
          <a:prstGeom prst="rect">
            <a:avLst/>
          </a:prstGeom>
        </p:spPr>
      </p:pic>
      <p:pic>
        <p:nvPicPr>
          <p:cNvPr id="24" name="Picture 23">
            <a:extLst>
              <a:ext uri="{FF2B5EF4-FFF2-40B4-BE49-F238E27FC236}">
                <a16:creationId xmlns:a16="http://schemas.microsoft.com/office/drawing/2014/main" id="{AD1DB6B0-E1D8-4EEC-BB35-D963662E397C}"/>
              </a:ext>
            </a:extLst>
          </p:cNvPr>
          <p:cNvPicPr>
            <a:picLocks noChangeAspect="1"/>
          </p:cNvPicPr>
          <p:nvPr userDrawn="1"/>
        </p:nvPicPr>
        <p:blipFill rotWithShape="1">
          <a:blip r:embed="rId5"/>
          <a:srcRect l="14483" b="14166"/>
          <a:stretch/>
        </p:blipFill>
        <p:spPr>
          <a:xfrm>
            <a:off x="3194987" y="1388888"/>
            <a:ext cx="1020894" cy="1024680"/>
          </a:xfrm>
          <a:prstGeom prst="rect">
            <a:avLst/>
          </a:prstGeom>
        </p:spPr>
      </p:pic>
      <p:pic>
        <p:nvPicPr>
          <p:cNvPr id="25" name="Picture 24">
            <a:extLst>
              <a:ext uri="{FF2B5EF4-FFF2-40B4-BE49-F238E27FC236}">
                <a16:creationId xmlns:a16="http://schemas.microsoft.com/office/drawing/2014/main" id="{403CFA7D-E956-48EC-8C51-24F2AA8A8626}"/>
              </a:ext>
            </a:extLst>
          </p:cNvPr>
          <p:cNvPicPr>
            <a:picLocks noChangeAspect="1"/>
          </p:cNvPicPr>
          <p:nvPr userDrawn="1"/>
        </p:nvPicPr>
        <p:blipFill rotWithShape="1">
          <a:blip r:embed="rId6"/>
          <a:srcRect l="14170" b="14483"/>
          <a:stretch/>
        </p:blipFill>
        <p:spPr>
          <a:xfrm>
            <a:off x="4540330" y="1388888"/>
            <a:ext cx="1024636" cy="1020894"/>
          </a:xfrm>
          <a:prstGeom prst="rect">
            <a:avLst/>
          </a:prstGeom>
        </p:spPr>
      </p:pic>
      <p:pic>
        <p:nvPicPr>
          <p:cNvPr id="26" name="Picture 25">
            <a:extLst>
              <a:ext uri="{FF2B5EF4-FFF2-40B4-BE49-F238E27FC236}">
                <a16:creationId xmlns:a16="http://schemas.microsoft.com/office/drawing/2014/main" id="{8745D8EB-0C1C-41E4-B851-EFB4A33B27A3}"/>
              </a:ext>
            </a:extLst>
          </p:cNvPr>
          <p:cNvPicPr>
            <a:picLocks noChangeAspect="1"/>
          </p:cNvPicPr>
          <p:nvPr userDrawn="1"/>
        </p:nvPicPr>
        <p:blipFill>
          <a:blip r:embed="rId7"/>
          <a:stretch>
            <a:fillRect/>
          </a:stretch>
        </p:blipFill>
        <p:spPr>
          <a:xfrm>
            <a:off x="493485" y="2582688"/>
            <a:ext cx="1027715" cy="1027715"/>
          </a:xfrm>
          <a:prstGeom prst="rect">
            <a:avLst/>
          </a:prstGeom>
        </p:spPr>
      </p:pic>
      <p:pic>
        <p:nvPicPr>
          <p:cNvPr id="27" name="Picture 26">
            <a:extLst>
              <a:ext uri="{FF2B5EF4-FFF2-40B4-BE49-F238E27FC236}">
                <a16:creationId xmlns:a16="http://schemas.microsoft.com/office/drawing/2014/main" id="{7D1007B8-7ED8-4509-88CA-B921741DBF79}"/>
              </a:ext>
            </a:extLst>
          </p:cNvPr>
          <p:cNvPicPr>
            <a:picLocks noChangeAspect="1"/>
          </p:cNvPicPr>
          <p:nvPr userDrawn="1"/>
        </p:nvPicPr>
        <p:blipFill>
          <a:blip r:embed="rId8"/>
          <a:stretch>
            <a:fillRect/>
          </a:stretch>
        </p:blipFill>
        <p:spPr>
          <a:xfrm>
            <a:off x="4575569" y="4970288"/>
            <a:ext cx="1024680" cy="1024680"/>
          </a:xfrm>
          <a:prstGeom prst="rect">
            <a:avLst/>
          </a:prstGeom>
        </p:spPr>
      </p:pic>
      <p:pic>
        <p:nvPicPr>
          <p:cNvPr id="28" name="Picture 27">
            <a:extLst>
              <a:ext uri="{FF2B5EF4-FFF2-40B4-BE49-F238E27FC236}">
                <a16:creationId xmlns:a16="http://schemas.microsoft.com/office/drawing/2014/main" id="{003DF976-9A9F-49BD-84C5-BAE2B7C3B9CD}"/>
              </a:ext>
            </a:extLst>
          </p:cNvPr>
          <p:cNvPicPr>
            <a:picLocks noChangeAspect="1"/>
          </p:cNvPicPr>
          <p:nvPr userDrawn="1"/>
        </p:nvPicPr>
        <p:blipFill>
          <a:blip r:embed="rId9"/>
          <a:stretch>
            <a:fillRect/>
          </a:stretch>
        </p:blipFill>
        <p:spPr>
          <a:xfrm>
            <a:off x="3194987" y="2582688"/>
            <a:ext cx="1020894" cy="1020894"/>
          </a:xfrm>
          <a:prstGeom prst="rect">
            <a:avLst/>
          </a:prstGeom>
        </p:spPr>
      </p:pic>
      <p:pic>
        <p:nvPicPr>
          <p:cNvPr id="29" name="Picture 28">
            <a:extLst>
              <a:ext uri="{FF2B5EF4-FFF2-40B4-BE49-F238E27FC236}">
                <a16:creationId xmlns:a16="http://schemas.microsoft.com/office/drawing/2014/main" id="{F2AF2B37-7669-4E5B-A406-A3F9A0417D5E}"/>
              </a:ext>
            </a:extLst>
          </p:cNvPr>
          <p:cNvPicPr>
            <a:picLocks noChangeAspect="1"/>
          </p:cNvPicPr>
          <p:nvPr userDrawn="1"/>
        </p:nvPicPr>
        <p:blipFill>
          <a:blip r:embed="rId10"/>
          <a:stretch>
            <a:fillRect/>
          </a:stretch>
        </p:blipFill>
        <p:spPr>
          <a:xfrm>
            <a:off x="1814405" y="4970288"/>
            <a:ext cx="1024741" cy="1024741"/>
          </a:xfrm>
          <a:prstGeom prst="rect">
            <a:avLst/>
          </a:prstGeom>
        </p:spPr>
      </p:pic>
      <p:pic>
        <p:nvPicPr>
          <p:cNvPr id="30" name="Picture 29">
            <a:extLst>
              <a:ext uri="{FF2B5EF4-FFF2-40B4-BE49-F238E27FC236}">
                <a16:creationId xmlns:a16="http://schemas.microsoft.com/office/drawing/2014/main" id="{508B1AC4-4D7E-4AAC-B5C4-A8BC944B1AC5}"/>
              </a:ext>
            </a:extLst>
          </p:cNvPr>
          <p:cNvPicPr>
            <a:picLocks noChangeAspect="1"/>
          </p:cNvPicPr>
          <p:nvPr userDrawn="1"/>
        </p:nvPicPr>
        <p:blipFill>
          <a:blip r:embed="rId11"/>
          <a:stretch>
            <a:fillRect/>
          </a:stretch>
        </p:blipFill>
        <p:spPr>
          <a:xfrm>
            <a:off x="496459" y="4970288"/>
            <a:ext cx="1024741" cy="1024741"/>
          </a:xfrm>
          <a:prstGeom prst="rect">
            <a:avLst/>
          </a:prstGeom>
        </p:spPr>
      </p:pic>
      <p:pic>
        <p:nvPicPr>
          <p:cNvPr id="31" name="Picture 30">
            <a:extLst>
              <a:ext uri="{FF2B5EF4-FFF2-40B4-BE49-F238E27FC236}">
                <a16:creationId xmlns:a16="http://schemas.microsoft.com/office/drawing/2014/main" id="{0F05C951-D764-45E0-B7BE-52CA6B204A0B}"/>
              </a:ext>
            </a:extLst>
          </p:cNvPr>
          <p:cNvPicPr>
            <a:picLocks noChangeAspect="1"/>
          </p:cNvPicPr>
          <p:nvPr userDrawn="1"/>
        </p:nvPicPr>
        <p:blipFill>
          <a:blip r:embed="rId12"/>
          <a:stretch>
            <a:fillRect/>
          </a:stretch>
        </p:blipFill>
        <p:spPr>
          <a:xfrm>
            <a:off x="3194987" y="4974473"/>
            <a:ext cx="1024741" cy="1024741"/>
          </a:xfrm>
          <a:prstGeom prst="rect">
            <a:avLst/>
          </a:prstGeom>
        </p:spPr>
      </p:pic>
      <p:pic>
        <p:nvPicPr>
          <p:cNvPr id="32" name="Picture 31">
            <a:extLst>
              <a:ext uri="{FF2B5EF4-FFF2-40B4-BE49-F238E27FC236}">
                <a16:creationId xmlns:a16="http://schemas.microsoft.com/office/drawing/2014/main" id="{4A6D9CF2-90A5-4D67-88B1-991F7256F208}"/>
              </a:ext>
            </a:extLst>
          </p:cNvPr>
          <p:cNvPicPr>
            <a:picLocks noChangeAspect="1"/>
          </p:cNvPicPr>
          <p:nvPr userDrawn="1"/>
        </p:nvPicPr>
        <p:blipFill>
          <a:blip r:embed="rId13"/>
          <a:stretch>
            <a:fillRect/>
          </a:stretch>
        </p:blipFill>
        <p:spPr>
          <a:xfrm>
            <a:off x="4600677" y="2585662"/>
            <a:ext cx="1024741" cy="1024741"/>
          </a:xfrm>
          <a:prstGeom prst="rect">
            <a:avLst/>
          </a:prstGeom>
        </p:spPr>
      </p:pic>
      <p:pic>
        <p:nvPicPr>
          <p:cNvPr id="33" name="Picture 32">
            <a:extLst>
              <a:ext uri="{FF2B5EF4-FFF2-40B4-BE49-F238E27FC236}">
                <a16:creationId xmlns:a16="http://schemas.microsoft.com/office/drawing/2014/main" id="{7B26CB85-A0E0-409F-8678-618BE16ABDCB}"/>
              </a:ext>
            </a:extLst>
          </p:cNvPr>
          <p:cNvPicPr>
            <a:picLocks noChangeAspect="1"/>
          </p:cNvPicPr>
          <p:nvPr userDrawn="1"/>
        </p:nvPicPr>
        <p:blipFill>
          <a:blip r:embed="rId14"/>
          <a:stretch>
            <a:fillRect/>
          </a:stretch>
        </p:blipFill>
        <p:spPr>
          <a:xfrm>
            <a:off x="493485" y="3776488"/>
            <a:ext cx="1027715" cy="1027715"/>
          </a:xfrm>
          <a:prstGeom prst="rect">
            <a:avLst/>
          </a:prstGeom>
        </p:spPr>
      </p:pic>
      <p:pic>
        <p:nvPicPr>
          <p:cNvPr id="34" name="Picture 33">
            <a:extLst>
              <a:ext uri="{FF2B5EF4-FFF2-40B4-BE49-F238E27FC236}">
                <a16:creationId xmlns:a16="http://schemas.microsoft.com/office/drawing/2014/main" id="{EE7036C9-2779-4780-8E34-3F2ED7E01224}"/>
              </a:ext>
            </a:extLst>
          </p:cNvPr>
          <p:cNvPicPr>
            <a:picLocks noChangeAspect="1"/>
          </p:cNvPicPr>
          <p:nvPr userDrawn="1"/>
        </p:nvPicPr>
        <p:blipFill>
          <a:blip r:embed="rId15"/>
          <a:stretch>
            <a:fillRect/>
          </a:stretch>
        </p:blipFill>
        <p:spPr>
          <a:xfrm>
            <a:off x="1814405" y="3776488"/>
            <a:ext cx="1024680" cy="1024680"/>
          </a:xfrm>
          <a:prstGeom prst="rect">
            <a:avLst/>
          </a:prstGeom>
        </p:spPr>
      </p:pic>
      <p:pic>
        <p:nvPicPr>
          <p:cNvPr id="35" name="Picture 34">
            <a:extLst>
              <a:ext uri="{FF2B5EF4-FFF2-40B4-BE49-F238E27FC236}">
                <a16:creationId xmlns:a16="http://schemas.microsoft.com/office/drawing/2014/main" id="{8BF68DEF-8DC9-4C30-8A6B-63DFE0CE4291}"/>
              </a:ext>
            </a:extLst>
          </p:cNvPr>
          <p:cNvPicPr>
            <a:picLocks noChangeAspect="1"/>
          </p:cNvPicPr>
          <p:nvPr userDrawn="1"/>
        </p:nvPicPr>
        <p:blipFill>
          <a:blip r:embed="rId16"/>
          <a:stretch>
            <a:fillRect/>
          </a:stretch>
        </p:blipFill>
        <p:spPr>
          <a:xfrm>
            <a:off x="4600677" y="3780274"/>
            <a:ext cx="1020894" cy="1020894"/>
          </a:xfrm>
          <a:prstGeom prst="rect">
            <a:avLst/>
          </a:prstGeom>
        </p:spPr>
      </p:pic>
      <p:pic>
        <p:nvPicPr>
          <p:cNvPr id="36" name="Picture 35">
            <a:extLst>
              <a:ext uri="{FF2B5EF4-FFF2-40B4-BE49-F238E27FC236}">
                <a16:creationId xmlns:a16="http://schemas.microsoft.com/office/drawing/2014/main" id="{59C1E401-E87D-40DC-AB3E-D0AB6942FF3B}"/>
              </a:ext>
            </a:extLst>
          </p:cNvPr>
          <p:cNvPicPr>
            <a:picLocks noChangeAspect="1"/>
          </p:cNvPicPr>
          <p:nvPr userDrawn="1"/>
        </p:nvPicPr>
        <p:blipFill rotWithShape="1">
          <a:blip r:embed="rId17"/>
          <a:srcRect l="1347" t="2822" r="6136" b="4043"/>
          <a:stretch/>
        </p:blipFill>
        <p:spPr>
          <a:xfrm>
            <a:off x="1821226" y="2538071"/>
            <a:ext cx="1020894" cy="1027715"/>
          </a:xfrm>
          <a:prstGeom prst="rect">
            <a:avLst/>
          </a:prstGeom>
        </p:spPr>
      </p:pic>
      <p:pic>
        <p:nvPicPr>
          <p:cNvPr id="37" name="Picture 36">
            <a:extLst>
              <a:ext uri="{FF2B5EF4-FFF2-40B4-BE49-F238E27FC236}">
                <a16:creationId xmlns:a16="http://schemas.microsoft.com/office/drawing/2014/main" id="{DEE50D53-76DB-453A-B4A0-95F51364F32A}"/>
              </a:ext>
            </a:extLst>
          </p:cNvPr>
          <p:cNvPicPr>
            <a:picLocks noChangeAspect="1"/>
          </p:cNvPicPr>
          <p:nvPr userDrawn="1"/>
        </p:nvPicPr>
        <p:blipFill rotWithShape="1">
          <a:blip r:embed="rId18"/>
          <a:srcRect l="5177" t="4351" r="5361" b="3687"/>
          <a:stretch/>
        </p:blipFill>
        <p:spPr>
          <a:xfrm>
            <a:off x="3194987" y="3736117"/>
            <a:ext cx="1083586" cy="1113854"/>
          </a:xfrm>
          <a:prstGeom prst="rect">
            <a:avLst/>
          </a:prstGeom>
        </p:spPr>
      </p:pic>
      <p:sp>
        <p:nvSpPr>
          <p:cNvPr id="38" name="TextBox 37">
            <a:extLst>
              <a:ext uri="{FF2B5EF4-FFF2-40B4-BE49-F238E27FC236}">
                <a16:creationId xmlns:a16="http://schemas.microsoft.com/office/drawing/2014/main" id="{2A53EA29-04FB-4E8A-8E01-8FFC93A6DF31}"/>
              </a:ext>
            </a:extLst>
          </p:cNvPr>
          <p:cNvSpPr txBox="1"/>
          <p:nvPr userDrawn="1"/>
        </p:nvSpPr>
        <p:spPr>
          <a:xfrm>
            <a:off x="1228866" y="6123717"/>
            <a:ext cx="5753819" cy="261610"/>
          </a:xfrm>
          <a:prstGeom prst="rect">
            <a:avLst/>
          </a:prstGeom>
          <a:noFill/>
        </p:spPr>
        <p:txBody>
          <a:bodyPr wrap="square" rtlCol="0">
            <a:spAutoFit/>
          </a:bodyPr>
          <a:lstStyle/>
          <a:p>
            <a:r>
              <a:rPr lang="en-US" sz="1100" dirty="0"/>
              <a:t>Look, Learn, Plan, Deliver (in order from left to right)</a:t>
            </a:r>
          </a:p>
        </p:txBody>
      </p:sp>
      <p:sp>
        <p:nvSpPr>
          <p:cNvPr id="39" name="TextBox 38">
            <a:extLst>
              <a:ext uri="{FF2B5EF4-FFF2-40B4-BE49-F238E27FC236}">
                <a16:creationId xmlns:a16="http://schemas.microsoft.com/office/drawing/2014/main" id="{CB0EBEAF-67B8-40F1-BE14-BE5ED4177C0F}"/>
              </a:ext>
            </a:extLst>
          </p:cNvPr>
          <p:cNvSpPr txBox="1"/>
          <p:nvPr userDrawn="1"/>
        </p:nvSpPr>
        <p:spPr>
          <a:xfrm>
            <a:off x="4468483" y="1064498"/>
            <a:ext cx="1518249" cy="261610"/>
          </a:xfrm>
          <a:prstGeom prst="rect">
            <a:avLst/>
          </a:prstGeom>
          <a:noFill/>
        </p:spPr>
        <p:txBody>
          <a:bodyPr wrap="square" rtlCol="0">
            <a:spAutoFit/>
          </a:bodyPr>
          <a:lstStyle/>
          <a:p>
            <a:r>
              <a:rPr lang="en-US" sz="1100" dirty="0"/>
              <a:t>Strategic Guidance</a:t>
            </a:r>
          </a:p>
        </p:txBody>
      </p:sp>
      <p:sp>
        <p:nvSpPr>
          <p:cNvPr id="40" name="TextBox 39">
            <a:extLst>
              <a:ext uri="{FF2B5EF4-FFF2-40B4-BE49-F238E27FC236}">
                <a16:creationId xmlns:a16="http://schemas.microsoft.com/office/drawing/2014/main" id="{00701F73-E638-49BD-8BDA-71CEA680FC21}"/>
              </a:ext>
            </a:extLst>
          </p:cNvPr>
          <p:cNvSpPr txBox="1"/>
          <p:nvPr userDrawn="1"/>
        </p:nvSpPr>
        <p:spPr>
          <a:xfrm>
            <a:off x="3022081" y="1047442"/>
            <a:ext cx="1518249" cy="261610"/>
          </a:xfrm>
          <a:prstGeom prst="rect">
            <a:avLst/>
          </a:prstGeom>
          <a:noFill/>
        </p:spPr>
        <p:txBody>
          <a:bodyPr wrap="square" rtlCol="0">
            <a:spAutoFit/>
          </a:bodyPr>
          <a:lstStyle/>
          <a:p>
            <a:r>
              <a:rPr lang="en-US" sz="1100" dirty="0"/>
              <a:t>Research &amp; Insights</a:t>
            </a:r>
          </a:p>
        </p:txBody>
      </p:sp>
      <p:sp>
        <p:nvSpPr>
          <p:cNvPr id="41" name="TextBox 40">
            <a:extLst>
              <a:ext uri="{FF2B5EF4-FFF2-40B4-BE49-F238E27FC236}">
                <a16:creationId xmlns:a16="http://schemas.microsoft.com/office/drawing/2014/main" id="{05D70CD4-BBFA-40EA-B07E-DB0497AC3D58}"/>
              </a:ext>
            </a:extLst>
          </p:cNvPr>
          <p:cNvSpPr txBox="1"/>
          <p:nvPr userDrawn="1"/>
        </p:nvSpPr>
        <p:spPr>
          <a:xfrm>
            <a:off x="1657849" y="975314"/>
            <a:ext cx="1416990" cy="430887"/>
          </a:xfrm>
          <a:prstGeom prst="rect">
            <a:avLst/>
          </a:prstGeom>
          <a:noFill/>
        </p:spPr>
        <p:txBody>
          <a:bodyPr wrap="square" rtlCol="0">
            <a:spAutoFit/>
          </a:bodyPr>
          <a:lstStyle/>
          <a:p>
            <a:pPr algn="ctr"/>
            <a:r>
              <a:rPr lang="en-US" sz="1100" dirty="0"/>
              <a:t>Membership &amp; Marketing Services</a:t>
            </a:r>
          </a:p>
        </p:txBody>
      </p:sp>
      <p:sp>
        <p:nvSpPr>
          <p:cNvPr id="42" name="TextBox 41">
            <a:extLst>
              <a:ext uri="{FF2B5EF4-FFF2-40B4-BE49-F238E27FC236}">
                <a16:creationId xmlns:a16="http://schemas.microsoft.com/office/drawing/2014/main" id="{3A2284D1-D3C7-4BF8-8A18-C593C258108B}"/>
              </a:ext>
            </a:extLst>
          </p:cNvPr>
          <p:cNvSpPr txBox="1"/>
          <p:nvPr userDrawn="1"/>
        </p:nvSpPr>
        <p:spPr>
          <a:xfrm>
            <a:off x="402882" y="975314"/>
            <a:ext cx="1164364" cy="430887"/>
          </a:xfrm>
          <a:prstGeom prst="rect">
            <a:avLst/>
          </a:prstGeom>
          <a:noFill/>
        </p:spPr>
        <p:txBody>
          <a:bodyPr wrap="square" rtlCol="0">
            <a:spAutoFit/>
          </a:bodyPr>
          <a:lstStyle/>
          <a:p>
            <a:pPr algn="ctr"/>
            <a:r>
              <a:rPr lang="en-US" sz="1100" dirty="0"/>
              <a:t>Business Transformation</a:t>
            </a:r>
          </a:p>
        </p:txBody>
      </p:sp>
      <p:sp>
        <p:nvSpPr>
          <p:cNvPr id="43" name="Slide Number Placeholder 5">
            <a:extLst>
              <a:ext uri="{FF2B5EF4-FFF2-40B4-BE49-F238E27FC236}">
                <a16:creationId xmlns:a16="http://schemas.microsoft.com/office/drawing/2014/main" id="{12DBA77E-0F0C-4477-9562-E62BFB2AC128}"/>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30137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55136-9CB5-8C44-AED8-4726972A7C4A}"/>
              </a:ext>
            </a:extLst>
          </p:cNvPr>
          <p:cNvSpPr>
            <a:spLocks noGrp="1"/>
          </p:cNvSpPr>
          <p:nvPr>
            <p:ph type="title" hasCustomPrompt="1"/>
          </p:nvPr>
        </p:nvSpPr>
        <p:spPr/>
        <p:txBody>
          <a:bodyPr/>
          <a:lstStyle>
            <a:lvl1pPr>
              <a:defRPr/>
            </a:lvl1pPr>
          </a:lstStyle>
          <a:p>
            <a:r>
              <a:rPr lang="en-US"/>
              <a:t>Brand Elements Cont.</a:t>
            </a:r>
          </a:p>
        </p:txBody>
      </p:sp>
      <p:pic>
        <p:nvPicPr>
          <p:cNvPr id="7" name="Picture 6" descr="A close up of a logo&#10;&#10;Description automatically generated">
            <a:extLst>
              <a:ext uri="{FF2B5EF4-FFF2-40B4-BE49-F238E27FC236}">
                <a16:creationId xmlns:a16="http://schemas.microsoft.com/office/drawing/2014/main" id="{3F02B06D-7A7C-44C7-859D-3BA184B2F248}"/>
              </a:ext>
            </a:extLst>
          </p:cNvPr>
          <p:cNvPicPr>
            <a:picLocks noChangeAspect="1"/>
          </p:cNvPicPr>
          <p:nvPr userDrawn="1"/>
        </p:nvPicPr>
        <p:blipFill>
          <a:blip r:embed="rId2"/>
          <a:stretch>
            <a:fillRect/>
          </a:stretch>
        </p:blipFill>
        <p:spPr>
          <a:xfrm>
            <a:off x="0" y="1263365"/>
            <a:ext cx="4597879" cy="3490208"/>
          </a:xfrm>
          <a:prstGeom prst="rect">
            <a:avLst/>
          </a:prstGeom>
        </p:spPr>
      </p:pic>
      <p:pic>
        <p:nvPicPr>
          <p:cNvPr id="29" name="Picture 28">
            <a:extLst>
              <a:ext uri="{FF2B5EF4-FFF2-40B4-BE49-F238E27FC236}">
                <a16:creationId xmlns:a16="http://schemas.microsoft.com/office/drawing/2014/main" id="{2762E378-9D72-4750-AA3E-83CD3175B36E}"/>
              </a:ext>
            </a:extLst>
          </p:cNvPr>
          <p:cNvPicPr>
            <a:picLocks noChangeAspect="1"/>
          </p:cNvPicPr>
          <p:nvPr userDrawn="1"/>
        </p:nvPicPr>
        <p:blipFill>
          <a:blip r:embed="rId3"/>
          <a:stretch>
            <a:fillRect/>
          </a:stretch>
        </p:blipFill>
        <p:spPr>
          <a:xfrm>
            <a:off x="1801706" y="5123714"/>
            <a:ext cx="635033" cy="647733"/>
          </a:xfrm>
          <a:prstGeom prst="rect">
            <a:avLst/>
          </a:prstGeom>
        </p:spPr>
      </p:pic>
      <p:pic>
        <p:nvPicPr>
          <p:cNvPr id="31" name="Picture 30" descr="A picture containing object&#10;&#10;Description automatically generated">
            <a:extLst>
              <a:ext uri="{FF2B5EF4-FFF2-40B4-BE49-F238E27FC236}">
                <a16:creationId xmlns:a16="http://schemas.microsoft.com/office/drawing/2014/main" id="{907AC052-0F3E-4F1F-BE8E-930AD47782BE}"/>
              </a:ext>
            </a:extLst>
          </p:cNvPr>
          <p:cNvPicPr>
            <a:picLocks noChangeAspect="1"/>
          </p:cNvPicPr>
          <p:nvPr userDrawn="1"/>
        </p:nvPicPr>
        <p:blipFill>
          <a:blip r:embed="rId4"/>
          <a:stretch>
            <a:fillRect/>
          </a:stretch>
        </p:blipFill>
        <p:spPr>
          <a:xfrm>
            <a:off x="6280030" y="1665846"/>
            <a:ext cx="5331333" cy="2338517"/>
          </a:xfrm>
          <a:prstGeom prst="rect">
            <a:avLst/>
          </a:prstGeom>
        </p:spPr>
      </p:pic>
      <p:pic>
        <p:nvPicPr>
          <p:cNvPr id="33" name="Picture 32" descr="A close up of a logo&#10;&#10;Description automatically generated">
            <a:extLst>
              <a:ext uri="{FF2B5EF4-FFF2-40B4-BE49-F238E27FC236}">
                <a16:creationId xmlns:a16="http://schemas.microsoft.com/office/drawing/2014/main" id="{1CB8398C-8821-4ECB-A0C7-F5B2AC63646F}"/>
              </a:ext>
            </a:extLst>
          </p:cNvPr>
          <p:cNvPicPr>
            <a:picLocks noChangeAspect="1"/>
          </p:cNvPicPr>
          <p:nvPr userDrawn="1"/>
        </p:nvPicPr>
        <p:blipFill>
          <a:blip r:embed="rId5"/>
          <a:stretch>
            <a:fillRect/>
          </a:stretch>
        </p:blipFill>
        <p:spPr>
          <a:xfrm>
            <a:off x="4238445" y="4631696"/>
            <a:ext cx="7608467" cy="1408298"/>
          </a:xfrm>
          <a:prstGeom prst="rect">
            <a:avLst/>
          </a:prstGeom>
        </p:spPr>
      </p:pic>
      <p:pic>
        <p:nvPicPr>
          <p:cNvPr id="35" name="Picture 34">
            <a:extLst>
              <a:ext uri="{FF2B5EF4-FFF2-40B4-BE49-F238E27FC236}">
                <a16:creationId xmlns:a16="http://schemas.microsoft.com/office/drawing/2014/main" id="{433394C6-0856-4A59-A0CF-B8BB50A80051}"/>
              </a:ext>
            </a:extLst>
          </p:cNvPr>
          <p:cNvPicPr>
            <a:picLocks noChangeAspect="1"/>
          </p:cNvPicPr>
          <p:nvPr userDrawn="1"/>
        </p:nvPicPr>
        <p:blipFill>
          <a:blip r:embed="rId6"/>
          <a:stretch>
            <a:fillRect/>
          </a:stretch>
        </p:blipFill>
        <p:spPr>
          <a:xfrm>
            <a:off x="2560830" y="4582047"/>
            <a:ext cx="635033" cy="647733"/>
          </a:xfrm>
          <a:prstGeom prst="rect">
            <a:avLst/>
          </a:prstGeom>
        </p:spPr>
      </p:pic>
      <p:sp>
        <p:nvSpPr>
          <p:cNvPr id="9" name="Slide Number Placeholder 5">
            <a:extLst>
              <a:ext uri="{FF2B5EF4-FFF2-40B4-BE49-F238E27FC236}">
                <a16:creationId xmlns:a16="http://schemas.microsoft.com/office/drawing/2014/main" id="{56DCDEBB-A466-4264-8974-CD0308C7B9C7}"/>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223927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FFC96F-D0F8-864F-A223-7EAE94BD91B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8000" y="1892981"/>
            <a:ext cx="8273143" cy="1536019"/>
          </a:xfrm>
        </p:spPr>
        <p:txBody>
          <a:bodyPr anchor="b">
            <a:normAutofit/>
          </a:bodyPr>
          <a:lstStyle>
            <a:lvl1pPr algn="l">
              <a:defRPr sz="6500" spc="300">
                <a:solidFill>
                  <a:schemeClr val="accent3"/>
                </a:solidFill>
              </a:defRPr>
            </a:lvl1pPr>
          </a:lstStyle>
          <a:p>
            <a:r>
              <a:rPr lang="en-US"/>
              <a:t>THANK YOU</a:t>
            </a:r>
          </a:p>
        </p:txBody>
      </p:sp>
      <p:pic>
        <p:nvPicPr>
          <p:cNvPr id="10" name="Picture 9">
            <a:extLst>
              <a:ext uri="{FF2B5EF4-FFF2-40B4-BE49-F238E27FC236}">
                <a16:creationId xmlns:a16="http://schemas.microsoft.com/office/drawing/2014/main" id="{5D51550D-6A72-194B-B9B4-7888930DDA70}"/>
              </a:ext>
            </a:extLst>
          </p:cNvPr>
          <p:cNvPicPr>
            <a:picLocks noChangeAspect="1"/>
          </p:cNvPicPr>
          <p:nvPr userDrawn="1"/>
        </p:nvPicPr>
        <p:blipFill>
          <a:blip r:embed="rId3"/>
          <a:stretch>
            <a:fillRect/>
          </a:stretch>
        </p:blipFill>
        <p:spPr>
          <a:xfrm>
            <a:off x="629558" y="4007664"/>
            <a:ext cx="2576945" cy="274320"/>
          </a:xfrm>
          <a:prstGeom prst="rect">
            <a:avLst/>
          </a:prstGeom>
        </p:spPr>
      </p:pic>
    </p:spTree>
    <p:extLst>
      <p:ext uri="{BB962C8B-B14F-4D97-AF65-F5344CB8AC3E}">
        <p14:creationId xmlns:p14="http://schemas.microsoft.com/office/powerpoint/2010/main" val="409519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hank You_Purp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45869C-D68A-3043-9025-D2F93F1B18B4}"/>
              </a:ext>
            </a:extLst>
          </p:cNvPr>
          <p:cNvPicPr>
            <a:picLocks noChangeAspect="1"/>
          </p:cNvPicPr>
          <p:nvPr userDrawn="1"/>
        </p:nvPicPr>
        <p:blipFill>
          <a:blip r:embed="rId2"/>
          <a:stretch>
            <a:fillRect/>
          </a:stretch>
        </p:blipFill>
        <p:spPr>
          <a:xfrm>
            <a:off x="-92765" y="-52181"/>
            <a:ext cx="12311269" cy="6925089"/>
          </a:xfrm>
          <a:prstGeom prst="rect">
            <a:avLst/>
          </a:prstGeom>
        </p:spPr>
      </p:pic>
      <p:sp>
        <p:nvSpPr>
          <p:cNvPr id="2" name="Title 1">
            <a:extLst>
              <a:ext uri="{FF2B5EF4-FFF2-40B4-BE49-F238E27FC236}">
                <a16:creationId xmlns:a16="http://schemas.microsoft.com/office/drawing/2014/main" id="{057A0FDB-D33A-9448-978C-F18E807588E3}"/>
              </a:ext>
            </a:extLst>
          </p:cNvPr>
          <p:cNvSpPr>
            <a:spLocks noGrp="1"/>
          </p:cNvSpPr>
          <p:nvPr>
            <p:ph type="ctrTitle" hasCustomPrompt="1"/>
          </p:nvPr>
        </p:nvSpPr>
        <p:spPr>
          <a:xfrm>
            <a:off x="507999" y="2613122"/>
            <a:ext cx="8273143" cy="1099415"/>
          </a:xfrm>
        </p:spPr>
        <p:txBody>
          <a:bodyPr anchor="b">
            <a:normAutofit/>
          </a:bodyPr>
          <a:lstStyle>
            <a:lvl1pPr algn="l">
              <a:defRPr sz="6600" b="1">
                <a:solidFill>
                  <a:schemeClr val="accent1"/>
                </a:solidFill>
              </a:defRPr>
            </a:lvl1pPr>
          </a:lstStyle>
          <a:p>
            <a:r>
              <a:rPr lang="en-US"/>
              <a:t>THANK YOU!</a:t>
            </a:r>
          </a:p>
        </p:txBody>
      </p:sp>
      <p:sp>
        <p:nvSpPr>
          <p:cNvPr id="3" name="Subtitle 2">
            <a:extLst>
              <a:ext uri="{FF2B5EF4-FFF2-40B4-BE49-F238E27FC236}">
                <a16:creationId xmlns:a16="http://schemas.microsoft.com/office/drawing/2014/main" id="{AD73C8B9-AAB2-3D44-BA4D-416208E7E3C2}"/>
              </a:ext>
            </a:extLst>
          </p:cNvPr>
          <p:cNvSpPr>
            <a:spLocks noGrp="1"/>
          </p:cNvSpPr>
          <p:nvPr>
            <p:ph type="subTitle" idx="1" hasCustomPrompt="1"/>
          </p:nvPr>
        </p:nvSpPr>
        <p:spPr>
          <a:xfrm>
            <a:off x="507998" y="3889278"/>
            <a:ext cx="8273143" cy="596220"/>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contact information for follow up</a:t>
            </a:r>
          </a:p>
        </p:txBody>
      </p:sp>
      <p:pic>
        <p:nvPicPr>
          <p:cNvPr id="9" name="Picture 8">
            <a:extLst>
              <a:ext uri="{FF2B5EF4-FFF2-40B4-BE49-F238E27FC236}">
                <a16:creationId xmlns:a16="http://schemas.microsoft.com/office/drawing/2014/main" id="{BD11161D-0E30-874B-8D7D-30ACB34AF0E4}"/>
              </a:ext>
            </a:extLst>
          </p:cNvPr>
          <p:cNvPicPr>
            <a:picLocks noChangeAspect="1"/>
          </p:cNvPicPr>
          <p:nvPr userDrawn="1"/>
        </p:nvPicPr>
        <p:blipFill>
          <a:blip r:embed="rId3"/>
          <a:stretch>
            <a:fillRect/>
          </a:stretch>
        </p:blipFill>
        <p:spPr>
          <a:xfrm>
            <a:off x="9143998" y="396703"/>
            <a:ext cx="2641602" cy="352948"/>
          </a:xfrm>
          <a:prstGeom prst="rect">
            <a:avLst/>
          </a:prstGeom>
        </p:spPr>
      </p:pic>
    </p:spTree>
    <p:extLst>
      <p:ext uri="{BB962C8B-B14F-4D97-AF65-F5344CB8AC3E}">
        <p14:creationId xmlns:p14="http://schemas.microsoft.com/office/powerpoint/2010/main" val="31144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eet Team">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F0D7E5-AF09-46F6-AC45-7CC3A031678A}"/>
              </a:ext>
            </a:extLst>
          </p:cNvPr>
          <p:cNvSpPr txBox="1">
            <a:spLocks/>
          </p:cNvSpPr>
          <p:nvPr userDrawn="1"/>
        </p:nvSpPr>
        <p:spPr>
          <a:xfrm>
            <a:off x="257628" y="219983"/>
            <a:ext cx="11722554" cy="7960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800" b="0" kern="1200">
                <a:solidFill>
                  <a:schemeClr val="accent3"/>
                </a:solidFill>
                <a:latin typeface="+mj-lt"/>
                <a:ea typeface="+mj-ea"/>
                <a:cs typeface="+mj-cs"/>
              </a:defRPr>
            </a:lvl1pPr>
          </a:lstStyle>
          <a:p>
            <a:r>
              <a:rPr lang="en-US" dirty="0"/>
              <a:t>Meet our Team</a:t>
            </a:r>
          </a:p>
        </p:txBody>
      </p:sp>
      <p:sp>
        <p:nvSpPr>
          <p:cNvPr id="22" name="Rectangle 21">
            <a:extLst>
              <a:ext uri="{FF2B5EF4-FFF2-40B4-BE49-F238E27FC236}">
                <a16:creationId xmlns:a16="http://schemas.microsoft.com/office/drawing/2014/main" id="{4B6788AE-D285-446D-80DF-62A5EF120EB8}"/>
              </a:ext>
            </a:extLst>
          </p:cNvPr>
          <p:cNvSpPr/>
          <p:nvPr userDrawn="1"/>
        </p:nvSpPr>
        <p:spPr>
          <a:xfrm>
            <a:off x="3692434" y="2145938"/>
            <a:ext cx="1619795" cy="15371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90A65A3-9025-4C4B-A245-27B4AEA2133D}"/>
              </a:ext>
            </a:extLst>
          </p:cNvPr>
          <p:cNvSpPr/>
          <p:nvPr userDrawn="1"/>
        </p:nvSpPr>
        <p:spPr>
          <a:xfrm>
            <a:off x="3692434" y="4212692"/>
            <a:ext cx="1619795" cy="15371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827BCDD-9779-4B9A-81E1-2E1B1A4E59CF}"/>
              </a:ext>
            </a:extLst>
          </p:cNvPr>
          <p:cNvSpPr/>
          <p:nvPr userDrawn="1"/>
        </p:nvSpPr>
        <p:spPr>
          <a:xfrm>
            <a:off x="6620158" y="2145938"/>
            <a:ext cx="1619795" cy="15371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CDD46E3-51B3-4CD7-A7FE-1A8F1A3E60CA}"/>
              </a:ext>
            </a:extLst>
          </p:cNvPr>
          <p:cNvSpPr/>
          <p:nvPr userDrawn="1"/>
        </p:nvSpPr>
        <p:spPr>
          <a:xfrm>
            <a:off x="6620157" y="4212692"/>
            <a:ext cx="1619795" cy="15371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28">
            <a:extLst>
              <a:ext uri="{FF2B5EF4-FFF2-40B4-BE49-F238E27FC236}">
                <a16:creationId xmlns:a16="http://schemas.microsoft.com/office/drawing/2014/main" id="{FE537090-116C-46E0-B253-6131D8C1F33A}"/>
              </a:ext>
            </a:extLst>
          </p:cNvPr>
          <p:cNvSpPr>
            <a:spLocks noGrp="1"/>
          </p:cNvSpPr>
          <p:nvPr>
            <p:ph type="pic" sz="quarter" idx="11" hasCustomPrompt="1"/>
          </p:nvPr>
        </p:nvSpPr>
        <p:spPr>
          <a:xfrm>
            <a:off x="3692433" y="2145938"/>
            <a:ext cx="1619795" cy="1537136"/>
          </a:xfrm>
        </p:spPr>
        <p:txBody>
          <a:bodyPr>
            <a:normAutofit/>
          </a:bodyPr>
          <a:lstStyle>
            <a:lvl1pPr marL="0" indent="0">
              <a:buNone/>
              <a:defRPr sz="2000"/>
            </a:lvl1pPr>
          </a:lstStyle>
          <a:p>
            <a:r>
              <a:rPr lang="en-US" dirty="0"/>
              <a:t>headshot</a:t>
            </a:r>
          </a:p>
        </p:txBody>
      </p:sp>
      <p:sp>
        <p:nvSpPr>
          <p:cNvPr id="27" name="Picture Placeholder 28">
            <a:extLst>
              <a:ext uri="{FF2B5EF4-FFF2-40B4-BE49-F238E27FC236}">
                <a16:creationId xmlns:a16="http://schemas.microsoft.com/office/drawing/2014/main" id="{C59EE766-5101-4EDB-941B-6C02C8C1778D}"/>
              </a:ext>
            </a:extLst>
          </p:cNvPr>
          <p:cNvSpPr>
            <a:spLocks noGrp="1"/>
          </p:cNvSpPr>
          <p:nvPr>
            <p:ph type="pic" sz="quarter" idx="12" hasCustomPrompt="1"/>
          </p:nvPr>
        </p:nvSpPr>
        <p:spPr>
          <a:xfrm>
            <a:off x="6620156" y="2145938"/>
            <a:ext cx="1619795" cy="1537136"/>
          </a:xfrm>
        </p:spPr>
        <p:txBody>
          <a:bodyPr>
            <a:normAutofit/>
          </a:bodyPr>
          <a:lstStyle>
            <a:lvl1pPr marL="0" indent="0">
              <a:buNone/>
              <a:defRPr sz="2000"/>
            </a:lvl1pPr>
          </a:lstStyle>
          <a:p>
            <a:r>
              <a:rPr lang="en-US" dirty="0"/>
              <a:t>headshot</a:t>
            </a:r>
          </a:p>
        </p:txBody>
      </p:sp>
      <p:sp>
        <p:nvSpPr>
          <p:cNvPr id="28" name="Picture Placeholder 28">
            <a:extLst>
              <a:ext uri="{FF2B5EF4-FFF2-40B4-BE49-F238E27FC236}">
                <a16:creationId xmlns:a16="http://schemas.microsoft.com/office/drawing/2014/main" id="{DAB3FCA8-5247-4A0A-82B4-FC9CEB9EB89D}"/>
              </a:ext>
            </a:extLst>
          </p:cNvPr>
          <p:cNvSpPr>
            <a:spLocks noGrp="1"/>
          </p:cNvSpPr>
          <p:nvPr>
            <p:ph type="pic" sz="quarter" idx="13" hasCustomPrompt="1"/>
          </p:nvPr>
        </p:nvSpPr>
        <p:spPr>
          <a:xfrm>
            <a:off x="3691209" y="4212692"/>
            <a:ext cx="1619795" cy="1537136"/>
          </a:xfrm>
        </p:spPr>
        <p:txBody>
          <a:bodyPr>
            <a:normAutofit/>
          </a:bodyPr>
          <a:lstStyle>
            <a:lvl1pPr marL="0" indent="0">
              <a:buNone/>
              <a:defRPr sz="2000"/>
            </a:lvl1pPr>
          </a:lstStyle>
          <a:p>
            <a:r>
              <a:rPr lang="en-US" dirty="0"/>
              <a:t>headshot</a:t>
            </a:r>
          </a:p>
        </p:txBody>
      </p:sp>
      <p:sp>
        <p:nvSpPr>
          <p:cNvPr id="29" name="Picture Placeholder 28">
            <a:extLst>
              <a:ext uri="{FF2B5EF4-FFF2-40B4-BE49-F238E27FC236}">
                <a16:creationId xmlns:a16="http://schemas.microsoft.com/office/drawing/2014/main" id="{CD9405B4-EAC4-4C49-A2FC-CA56019D0D00}"/>
              </a:ext>
            </a:extLst>
          </p:cNvPr>
          <p:cNvSpPr>
            <a:spLocks noGrp="1"/>
          </p:cNvSpPr>
          <p:nvPr>
            <p:ph type="pic" sz="quarter" idx="14" hasCustomPrompt="1"/>
          </p:nvPr>
        </p:nvSpPr>
        <p:spPr>
          <a:xfrm>
            <a:off x="6620158" y="4212692"/>
            <a:ext cx="1619795" cy="1537136"/>
          </a:xfrm>
        </p:spPr>
        <p:txBody>
          <a:bodyPr>
            <a:normAutofit/>
          </a:bodyPr>
          <a:lstStyle>
            <a:lvl1pPr marL="0" indent="0">
              <a:buNone/>
              <a:defRPr sz="2000"/>
            </a:lvl1pPr>
          </a:lstStyle>
          <a:p>
            <a:r>
              <a:rPr lang="en-US" dirty="0"/>
              <a:t>headshot</a:t>
            </a:r>
          </a:p>
        </p:txBody>
      </p:sp>
      <p:sp>
        <p:nvSpPr>
          <p:cNvPr id="13" name="Slide Number Placeholder 5">
            <a:extLst>
              <a:ext uri="{FF2B5EF4-FFF2-40B4-BE49-F238E27FC236}">
                <a16:creationId xmlns:a16="http://schemas.microsoft.com/office/drawing/2014/main" id="{24766775-C114-4A50-904E-8065FC6A15FA}"/>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Tree>
    <p:extLst>
      <p:ext uri="{BB962C8B-B14F-4D97-AF65-F5344CB8AC3E}">
        <p14:creationId xmlns:p14="http://schemas.microsoft.com/office/powerpoint/2010/main" val="423308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image" Target="../media/image3.png"/><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theme" Target="../theme/theme3.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B81A4-D7A5-1A45-9728-9E5C7FC7E025}" type="datetimeFigureOut">
              <a:rPr lang="en-US" smtClean="0"/>
              <a:pPr/>
              <a:t>9/12/2022</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DB8B1-4B2A-4041-9113-65C1BE9F5F8E}" type="slidenum">
              <a:rPr lang="en-US" smtClean="0"/>
              <a:pPr/>
              <a:t>‹#›</a:t>
            </a:fld>
            <a:endParaRPr lang="en-US" dirty="0"/>
          </a:p>
        </p:txBody>
      </p:sp>
    </p:spTree>
    <p:extLst>
      <p:ext uri="{BB962C8B-B14F-4D97-AF65-F5344CB8AC3E}">
        <p14:creationId xmlns:p14="http://schemas.microsoft.com/office/powerpoint/2010/main" val="279325736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EF6EB6-DA9F-B08A-3C3A-86F6FE2402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89246A-F70C-8E17-717E-DED170B026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F58520-1A61-76B2-9D67-54CDD06D7A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BF69DA-B485-4FCE-A780-F6B1AAEEB032}" type="datetimeFigureOut">
              <a:rPr lang="en-US" smtClean="0"/>
              <a:t>9/12/2022</a:t>
            </a:fld>
            <a:endParaRPr lang="en-US" dirty="0"/>
          </a:p>
        </p:txBody>
      </p:sp>
      <p:sp>
        <p:nvSpPr>
          <p:cNvPr id="5" name="Footer Placeholder 4">
            <a:extLst>
              <a:ext uri="{FF2B5EF4-FFF2-40B4-BE49-F238E27FC236}">
                <a16:creationId xmlns:a16="http://schemas.microsoft.com/office/drawing/2014/main" id="{BF58E4A1-4424-CBFA-BFDF-E2DEFB220F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7689944-5A15-9945-6DAB-AF9CB94FCA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2A3F2-1A31-4C7D-88CE-919775DE7EEE}" type="slidenum">
              <a:rPr lang="en-US" smtClean="0"/>
              <a:t>‹#›</a:t>
            </a:fld>
            <a:endParaRPr lang="en-US" dirty="0"/>
          </a:p>
        </p:txBody>
      </p:sp>
    </p:spTree>
    <p:extLst>
      <p:ext uri="{BB962C8B-B14F-4D97-AF65-F5344CB8AC3E}">
        <p14:creationId xmlns:p14="http://schemas.microsoft.com/office/powerpoint/2010/main" val="207579222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B249E7-AF99-0543-BCB6-20299B7B4943}"/>
              </a:ext>
            </a:extLst>
          </p:cNvPr>
          <p:cNvSpPr>
            <a:spLocks noGrp="1"/>
          </p:cNvSpPr>
          <p:nvPr>
            <p:ph type="title"/>
          </p:nvPr>
        </p:nvSpPr>
        <p:spPr>
          <a:xfrm>
            <a:off x="257628" y="219983"/>
            <a:ext cx="11722554" cy="7960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8C108-1E00-7140-BCBF-FCDEBDDAC596}"/>
              </a:ext>
            </a:extLst>
          </p:cNvPr>
          <p:cNvSpPr>
            <a:spLocks noGrp="1"/>
          </p:cNvSpPr>
          <p:nvPr>
            <p:ph type="body" idx="1"/>
          </p:nvPr>
        </p:nvSpPr>
        <p:spPr>
          <a:xfrm>
            <a:off x="257627" y="1253331"/>
            <a:ext cx="1170577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252B529-257B-B548-B897-979F3202A9B2}"/>
              </a:ext>
            </a:extLst>
          </p:cNvPr>
          <p:cNvPicPr>
            <a:picLocks noChangeAspect="1"/>
          </p:cNvPicPr>
          <p:nvPr userDrawn="1"/>
        </p:nvPicPr>
        <p:blipFill>
          <a:blip r:embed="rId26"/>
          <a:stretch>
            <a:fillRect/>
          </a:stretch>
        </p:blipFill>
        <p:spPr>
          <a:xfrm>
            <a:off x="257627" y="6458857"/>
            <a:ext cx="1936541" cy="206148"/>
          </a:xfrm>
          <a:prstGeom prst="rect">
            <a:avLst/>
          </a:prstGeom>
        </p:spPr>
      </p:pic>
      <p:sp>
        <p:nvSpPr>
          <p:cNvPr id="6" name="Slide Number Placeholder 5">
            <a:extLst>
              <a:ext uri="{FF2B5EF4-FFF2-40B4-BE49-F238E27FC236}">
                <a16:creationId xmlns:a16="http://schemas.microsoft.com/office/drawing/2014/main" id="{F0D3454B-5EDC-6740-ABDD-1725CA06E367}"/>
              </a:ext>
            </a:extLst>
          </p:cNvPr>
          <p:cNvSpPr>
            <a:spLocks noGrp="1"/>
          </p:cNvSpPr>
          <p:nvPr>
            <p:ph type="sldNum" sz="quarter" idx="4"/>
          </p:nvPr>
        </p:nvSpPr>
        <p:spPr>
          <a:xfrm>
            <a:off x="11545467" y="6323186"/>
            <a:ext cx="422276" cy="365125"/>
          </a:xfrm>
          <a:prstGeom prst="rect">
            <a:avLst/>
          </a:prstGeom>
        </p:spPr>
        <p:txBody>
          <a:bodyPr vert="horz" lIns="91440" tIns="45720" rIns="91440" bIns="45720" rtlCol="0" anchor="ctr"/>
          <a:lstStyle>
            <a:lvl1pPr algn="ctr">
              <a:defRPr sz="1000">
                <a:solidFill>
                  <a:schemeClr val="accent3"/>
                </a:solidFill>
              </a:defRPr>
            </a:lvl1pPr>
          </a:lstStyle>
          <a:p>
            <a:fld id="{C6727432-9D65-5048-875E-2D7F40C34F15}" type="slidenum">
              <a:rPr lang="en-US" smtClean="0"/>
              <a:pPr/>
              <a:t>‹#›</a:t>
            </a:fld>
            <a:endParaRPr lang="en-US" dirty="0"/>
          </a:p>
        </p:txBody>
      </p:sp>
      <p:sp>
        <p:nvSpPr>
          <p:cNvPr id="10" name="Oval 9">
            <a:extLst>
              <a:ext uri="{FF2B5EF4-FFF2-40B4-BE49-F238E27FC236}">
                <a16:creationId xmlns:a16="http://schemas.microsoft.com/office/drawing/2014/main" id="{7D29E073-2D6E-324B-9105-B6D0B6B3DD30}"/>
              </a:ext>
            </a:extLst>
          </p:cNvPr>
          <p:cNvSpPr/>
          <p:nvPr userDrawn="1"/>
        </p:nvSpPr>
        <p:spPr>
          <a:xfrm>
            <a:off x="11592508" y="6341651"/>
            <a:ext cx="328194" cy="328194"/>
          </a:xfrm>
          <a:prstGeom prst="ellips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377619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800" b="0" kern="1200">
          <a:solidFill>
            <a:schemeClr val="accent3"/>
          </a:solidFill>
          <a:latin typeface="+mj-lt"/>
          <a:ea typeface="+mj-ea"/>
          <a:cs typeface="+mj-cs"/>
        </a:defRPr>
      </a:lvl1pPr>
    </p:titleStyle>
    <p:bodyStyle>
      <a:lvl1pPr marL="228600" indent="-411480" algn="l" defTabSz="914400" rtl="0" eaLnBrk="1" latinLnBrk="0" hangingPunct="1">
        <a:lnSpc>
          <a:spcPct val="90000"/>
        </a:lnSpc>
        <a:spcBef>
          <a:spcPts val="1000"/>
        </a:spcBef>
        <a:buClr>
          <a:schemeClr val="accent1"/>
        </a:buClr>
        <a:buFont typeface="Apple Symbols" panose="02000000000000000000" pitchFamily="2" charset="-79"/>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rsmith@aamft.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57CBE31-94AC-4478-BAC4-4531400D6272}"/>
              </a:ext>
            </a:extLst>
          </p:cNvPr>
          <p:cNvSpPr>
            <a:spLocks noGrp="1"/>
          </p:cNvSpPr>
          <p:nvPr>
            <p:ph type="ctrTitle"/>
          </p:nvPr>
        </p:nvSpPr>
        <p:spPr>
          <a:xfrm>
            <a:off x="553236" y="310896"/>
            <a:ext cx="11085528" cy="2892677"/>
          </a:xfrm>
        </p:spPr>
        <p:txBody>
          <a:bodyPr>
            <a:normAutofit/>
          </a:bodyPr>
          <a:lstStyle/>
          <a:p>
            <a:pPr algn="ctr"/>
            <a:r>
              <a:rPr lang="en-US" sz="5400" dirty="0">
                <a:solidFill>
                  <a:schemeClr val="tx1"/>
                </a:solidFill>
                <a:latin typeface="+mj-lt"/>
              </a:rPr>
              <a:t>Licensure Portability Considerations</a:t>
            </a:r>
            <a:br>
              <a:rPr lang="en-US" sz="800" dirty="0">
                <a:solidFill>
                  <a:schemeClr val="tx1"/>
                </a:solidFill>
                <a:latin typeface="+mj-lt"/>
              </a:rPr>
            </a:br>
            <a:br>
              <a:rPr lang="en-US" sz="800" dirty="0">
                <a:solidFill>
                  <a:schemeClr val="tx1"/>
                </a:solidFill>
                <a:latin typeface="+mj-lt"/>
              </a:rPr>
            </a:br>
            <a:r>
              <a:rPr lang="en-US" sz="4000" dirty="0">
                <a:solidFill>
                  <a:srgbClr val="FF0000"/>
                </a:solidFill>
                <a:latin typeface="+mj-lt"/>
              </a:rPr>
              <a:t>AMFTRB Annual Meeting of Delegates – September 13, 2022</a:t>
            </a:r>
          </a:p>
        </p:txBody>
      </p:sp>
      <p:sp>
        <p:nvSpPr>
          <p:cNvPr id="3" name="Subtitle 2">
            <a:extLst>
              <a:ext uri="{FF2B5EF4-FFF2-40B4-BE49-F238E27FC236}">
                <a16:creationId xmlns:a16="http://schemas.microsoft.com/office/drawing/2014/main" id="{68420821-5154-4670-B2AF-BA45723DCC81}"/>
              </a:ext>
            </a:extLst>
          </p:cNvPr>
          <p:cNvSpPr>
            <a:spLocks noGrp="1"/>
          </p:cNvSpPr>
          <p:nvPr>
            <p:ph type="subTitle" idx="1"/>
          </p:nvPr>
        </p:nvSpPr>
        <p:spPr>
          <a:xfrm>
            <a:off x="695325" y="3654426"/>
            <a:ext cx="7534275" cy="1470025"/>
          </a:xfrm>
        </p:spPr>
        <p:txBody>
          <a:bodyPr vert="horz" lIns="91440" tIns="45720" rIns="91440" bIns="45720" rtlCol="0" anchor="t">
            <a:normAutofit/>
          </a:bodyPr>
          <a:lstStyle/>
          <a:p>
            <a:pPr>
              <a:spcBef>
                <a:spcPts val="0"/>
              </a:spcBef>
            </a:pPr>
            <a:r>
              <a:rPr lang="en-US" sz="2200" b="1" dirty="0">
                <a:solidFill>
                  <a:schemeClr val="tx1"/>
                </a:solidFill>
                <a:latin typeface="+mn-lt"/>
              </a:rPr>
              <a:t>Roger Smith, JD</a:t>
            </a:r>
          </a:p>
          <a:p>
            <a:pPr>
              <a:spcBef>
                <a:spcPts val="0"/>
              </a:spcBef>
            </a:pPr>
            <a:r>
              <a:rPr lang="en-US" sz="2200" b="1" dirty="0">
                <a:solidFill>
                  <a:schemeClr val="tx1"/>
                </a:solidFill>
                <a:latin typeface="+mn-lt"/>
              </a:rPr>
              <a:t>Director of Government and Corporate Affairs &amp; </a:t>
            </a:r>
          </a:p>
          <a:p>
            <a:pPr>
              <a:spcBef>
                <a:spcPts val="0"/>
              </a:spcBef>
            </a:pPr>
            <a:r>
              <a:rPr lang="en-US" sz="2200" b="1" dirty="0">
                <a:solidFill>
                  <a:schemeClr val="tx1"/>
                </a:solidFill>
                <a:latin typeface="+mn-lt"/>
              </a:rPr>
              <a:t>General Counsel</a:t>
            </a:r>
          </a:p>
          <a:p>
            <a:endParaRPr lang="en-US" sz="2600" b="1" dirty="0">
              <a:solidFill>
                <a:schemeClr val="tx1"/>
              </a:solidFill>
            </a:endParaRPr>
          </a:p>
          <a:p>
            <a:endParaRPr lang="en-US" sz="2600" b="1" dirty="0">
              <a:solidFill>
                <a:schemeClr val="tx1"/>
              </a:solidFill>
            </a:endParaRPr>
          </a:p>
          <a:p>
            <a:endParaRPr lang="en-US" sz="2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47925" y="1500027"/>
            <a:ext cx="9096375"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t>Model laws</a:t>
            </a:r>
          </a:p>
          <a:p>
            <a:pPr marL="457200" indent="-457200">
              <a:buFont typeface="Arial" panose="020B0604020202020204" pitchFamily="34" charset="0"/>
              <a:buChar char="•"/>
            </a:pPr>
            <a:r>
              <a:rPr lang="en-US" sz="3200" dirty="0"/>
              <a:t>Interstate compacts</a:t>
            </a:r>
          </a:p>
          <a:p>
            <a:pPr marL="457200" indent="-457200">
              <a:buFont typeface="Arial" panose="020B0604020202020204" pitchFamily="34" charset="0"/>
              <a:buChar char="•"/>
            </a:pPr>
            <a:r>
              <a:rPr lang="en-US" sz="3200" dirty="0"/>
              <a:t>Other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9768855" cy="769441"/>
          </a:xfrm>
          <a:prstGeom prst="rect">
            <a:avLst/>
          </a:prstGeom>
          <a:noFill/>
        </p:spPr>
        <p:txBody>
          <a:bodyPr wrap="square" rtlCol="0">
            <a:spAutoFit/>
          </a:bodyPr>
          <a:lstStyle/>
          <a:p>
            <a:r>
              <a:rPr lang="en-US" sz="4400" dirty="0"/>
              <a:t>Potential paths for licensure portability </a:t>
            </a:r>
          </a:p>
        </p:txBody>
      </p:sp>
      <p:pic>
        <p:nvPicPr>
          <p:cNvPr id="4" name="Content Placeholder 4">
            <a:extLst>
              <a:ext uri="{FF2B5EF4-FFF2-40B4-BE49-F238E27FC236}">
                <a16:creationId xmlns:a16="http://schemas.microsoft.com/office/drawing/2014/main" id="{92701BDC-E194-4D1F-9663-68ACB864C6E8}"/>
              </a:ext>
            </a:extLst>
          </p:cNvPr>
          <p:cNvPicPr>
            <a:picLocks noChangeAspect="1"/>
          </p:cNvPicPr>
          <p:nvPr/>
        </p:nvPicPr>
        <p:blipFill>
          <a:blip r:embed="rId2"/>
          <a:stretch>
            <a:fillRect/>
          </a:stretch>
        </p:blipFill>
        <p:spPr>
          <a:xfrm>
            <a:off x="6428232" y="1213119"/>
            <a:ext cx="4901184" cy="5460930"/>
          </a:xfrm>
          <a:prstGeom prst="rect">
            <a:avLst/>
          </a:prstGeom>
          <a:effectLst>
            <a:glow rad="139700">
              <a:schemeClr val="accent2">
                <a:satMod val="175000"/>
                <a:alpha val="40000"/>
              </a:schemeClr>
            </a:glow>
            <a:innerShdw blurRad="63500" dist="50800" dir="16200000">
              <a:prstClr val="black">
                <a:alpha val="50000"/>
              </a:prstClr>
            </a:innerShdw>
          </a:effectLst>
        </p:spPr>
      </p:pic>
    </p:spTree>
    <p:extLst>
      <p:ext uri="{BB962C8B-B14F-4D97-AF65-F5344CB8AC3E}">
        <p14:creationId xmlns:p14="http://schemas.microsoft.com/office/powerpoint/2010/main" val="1982291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76499" y="1500027"/>
            <a:ext cx="8991601" cy="1877437"/>
          </a:xfrm>
          <a:prstGeom prst="rect">
            <a:avLst/>
          </a:prstGeom>
          <a:noFill/>
        </p:spPr>
        <p:txBody>
          <a:bodyPr wrap="square" rtlCol="0" anchor="t">
            <a:spAutoFit/>
          </a:bodyPr>
          <a:lstStyle/>
          <a:p>
            <a:pPr marL="285750" indent="-285750">
              <a:buFont typeface="Arial" panose="020B0604020202020204" pitchFamily="34" charset="0"/>
              <a:buChar char="•"/>
            </a:pPr>
            <a:r>
              <a:rPr lang="en-US" sz="3200" dirty="0"/>
              <a:t>Prior Models: “Substantially Equivalent” standard</a:t>
            </a:r>
          </a:p>
          <a:p>
            <a:pPr marL="285750" indent="-285750">
              <a:buFont typeface="Arial" panose="020B0604020202020204" pitchFamily="34" charset="0"/>
              <a:buChar char="•"/>
            </a:pPr>
            <a:r>
              <a:rPr lang="en-US" sz="3200" dirty="0"/>
              <a:t>MFT Portability Workshop hosted by AMFTRB (2016)</a:t>
            </a:r>
          </a:p>
          <a:p>
            <a:pPr marL="742950" lvl="1" indent="-285750">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F81BD"/>
                </a:solidFill>
                <a:effectLst/>
                <a:uLnTx/>
                <a:uFillTx/>
                <a:latin typeface="Calibri"/>
                <a:ea typeface="+mn-ea"/>
                <a:cs typeface="+mn-cs"/>
              </a:rPr>
              <a:t>History</a:t>
            </a:r>
          </a:p>
        </p:txBody>
      </p:sp>
      <p:pic>
        <p:nvPicPr>
          <p:cNvPr id="4" name="Picture 3">
            <a:extLst>
              <a:ext uri="{FF2B5EF4-FFF2-40B4-BE49-F238E27FC236}">
                <a16:creationId xmlns:a16="http://schemas.microsoft.com/office/drawing/2014/main" id="{C19EEB9C-22F8-4775-80BA-74472B616A92}"/>
              </a:ext>
            </a:extLst>
          </p:cNvPr>
          <p:cNvPicPr>
            <a:picLocks noChangeAspect="1"/>
          </p:cNvPicPr>
          <p:nvPr/>
        </p:nvPicPr>
        <p:blipFill>
          <a:blip r:embed="rId3"/>
          <a:stretch>
            <a:fillRect/>
          </a:stretch>
        </p:blipFill>
        <p:spPr>
          <a:xfrm>
            <a:off x="6614895" y="3047104"/>
            <a:ext cx="3004593" cy="3004593"/>
          </a:xfrm>
          <a:prstGeom prst="rect">
            <a:avLst/>
          </a:prstGeom>
        </p:spPr>
      </p:pic>
    </p:spTree>
    <p:extLst>
      <p:ext uri="{BB962C8B-B14F-4D97-AF65-F5344CB8AC3E}">
        <p14:creationId xmlns:p14="http://schemas.microsoft.com/office/powerpoint/2010/main" val="1990071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76499" y="1500027"/>
            <a:ext cx="9328405" cy="2369880"/>
          </a:xfrm>
          <a:prstGeom prst="rect">
            <a:avLst/>
          </a:prstGeom>
          <a:noFill/>
        </p:spPr>
        <p:txBody>
          <a:bodyPr wrap="square" rtlCol="0" anchor="t">
            <a:spAutoFit/>
          </a:bodyPr>
          <a:lstStyle/>
          <a:p>
            <a:pPr marL="285750" indent="-285750">
              <a:buFont typeface="Arial" panose="020B0604020202020204" pitchFamily="34" charset="0"/>
              <a:buChar char="•"/>
            </a:pPr>
            <a:r>
              <a:rPr lang="en-US" sz="3200" dirty="0"/>
              <a:t>AMFTRB Model for Licensure by Endorsement (2017)</a:t>
            </a:r>
          </a:p>
          <a:p>
            <a:pPr marL="285750" indent="-285750">
              <a:buFont typeface="Arial" panose="020B0604020202020204" pitchFamily="34" charset="0"/>
              <a:buChar char="•"/>
            </a:pPr>
            <a:r>
              <a:rPr lang="en-US" sz="3200" dirty="0"/>
              <a:t>AAMFT Portability Survey (2018)</a:t>
            </a:r>
          </a:p>
          <a:p>
            <a:pPr marL="285750" indent="-285750">
              <a:buFont typeface="Arial" panose="020B0604020202020204" pitchFamily="34" charset="0"/>
              <a:buChar char="•"/>
            </a:pPr>
            <a:r>
              <a:rPr lang="en-US" sz="3200" dirty="0"/>
              <a:t>AAMFT Model Portability Law (2019)</a:t>
            </a:r>
          </a:p>
          <a:p>
            <a:pPr marL="285750" indent="-285750">
              <a:buFont typeface="Arial" panose="020B0604020202020204" pitchFamily="34" charset="0"/>
              <a:buChar char="•"/>
            </a:pPr>
            <a:r>
              <a:rPr lang="en-US" sz="3200" dirty="0">
                <a:solidFill>
                  <a:srgbClr val="FF0000"/>
                </a:solidFill>
              </a:rPr>
              <a:t>COVID-19 Pandemic Flexibilities</a:t>
            </a:r>
          </a:p>
          <a:p>
            <a:pPr marL="742950" lvl="1" indent="-285750">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F81BD"/>
                </a:solidFill>
                <a:effectLst/>
                <a:uLnTx/>
                <a:uFillTx/>
                <a:latin typeface="Calibri"/>
                <a:ea typeface="+mn-ea"/>
                <a:cs typeface="+mn-cs"/>
              </a:rPr>
              <a:t>History since 2016 Workshop</a:t>
            </a:r>
          </a:p>
        </p:txBody>
      </p:sp>
    </p:spTree>
    <p:extLst>
      <p:ext uri="{BB962C8B-B14F-4D97-AF65-F5344CB8AC3E}">
        <p14:creationId xmlns:p14="http://schemas.microsoft.com/office/powerpoint/2010/main" val="3046572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76499" y="1500027"/>
            <a:ext cx="9328405" cy="3847207"/>
          </a:xfrm>
          <a:prstGeom prst="rect">
            <a:avLst/>
          </a:prstGeom>
          <a:noFill/>
        </p:spPr>
        <p:txBody>
          <a:bodyPr wrap="square" rtlCol="0" anchor="t">
            <a:spAutoFit/>
          </a:bodyPr>
          <a:lstStyle/>
          <a:p>
            <a:pPr marL="285750" indent="-285750">
              <a:buFont typeface="Arial" panose="020B0604020202020204" pitchFamily="34" charset="0"/>
              <a:buChar char="•"/>
            </a:pPr>
            <a:r>
              <a:rPr lang="en-US" sz="3200" dirty="0"/>
              <a:t>Advocates for Change:</a:t>
            </a:r>
          </a:p>
          <a:p>
            <a:pPr marL="742950" lvl="1" indent="-285750">
              <a:buFont typeface="Arial" panose="020B0604020202020204" pitchFamily="34" charset="0"/>
              <a:buChar char="•"/>
            </a:pPr>
            <a:r>
              <a:rPr lang="en-US" sz="3200" dirty="0"/>
              <a:t>Policymakers</a:t>
            </a:r>
          </a:p>
          <a:p>
            <a:pPr marL="742950" lvl="1" indent="-285750">
              <a:buFont typeface="Arial" panose="020B0604020202020204" pitchFamily="34" charset="0"/>
              <a:buChar char="•"/>
            </a:pPr>
            <a:r>
              <a:rPr lang="en-US" sz="3200" dirty="0"/>
              <a:t>State Elected Officials </a:t>
            </a:r>
          </a:p>
          <a:p>
            <a:pPr marL="742950" lvl="1" indent="-285750">
              <a:buFont typeface="Arial" panose="020B0604020202020204" pitchFamily="34" charset="0"/>
              <a:buChar char="•"/>
            </a:pPr>
            <a:r>
              <a:rPr lang="en-US" sz="3200" dirty="0"/>
              <a:t>Federal Government (FTC, DoD)</a:t>
            </a:r>
          </a:p>
          <a:p>
            <a:pPr marL="285750" indent="-285750">
              <a:buFont typeface="Arial" panose="020B0604020202020204" pitchFamily="34" charset="0"/>
              <a:buChar char="•"/>
            </a:pPr>
            <a:r>
              <a:rPr lang="en-US" sz="3200" dirty="0"/>
              <a:t>Health Professional Interstate Compacts</a:t>
            </a:r>
          </a:p>
          <a:p>
            <a:pPr marL="742950" lvl="1" indent="-285750">
              <a:buFont typeface="Arial" panose="020B0604020202020204" pitchFamily="34" charset="0"/>
              <a:buChar char="•"/>
            </a:pPr>
            <a:r>
              <a:rPr lang="en-US" sz="3200" dirty="0"/>
              <a:t>Existing: Nursing, Psychology</a:t>
            </a:r>
          </a:p>
          <a:p>
            <a:pPr marL="742950" lvl="1" indent="-285750">
              <a:buFont typeface="Arial" panose="020B0604020202020204" pitchFamily="34" charset="0"/>
              <a:buChar char="•"/>
            </a:pPr>
            <a:r>
              <a:rPr lang="en-US" sz="3200" dirty="0"/>
              <a:t>New: Counseling, Social Work, </a:t>
            </a:r>
          </a:p>
          <a:p>
            <a:pPr marL="742950" lvl="1" indent="-285750">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F81BD"/>
                </a:solidFill>
                <a:effectLst/>
                <a:uLnTx/>
                <a:uFillTx/>
                <a:latin typeface="Calibri"/>
                <a:ea typeface="+mn-ea"/>
                <a:cs typeface="+mn-cs"/>
              </a:rPr>
              <a:t>History since 2016 Workshop</a:t>
            </a:r>
          </a:p>
        </p:txBody>
      </p:sp>
    </p:spTree>
    <p:extLst>
      <p:ext uri="{BB962C8B-B14F-4D97-AF65-F5344CB8AC3E}">
        <p14:creationId xmlns:p14="http://schemas.microsoft.com/office/powerpoint/2010/main" val="129686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EA8A3E-62F6-45A9-8E9F-525303A13804}"/>
              </a:ext>
            </a:extLst>
          </p:cNvPr>
          <p:cNvSpPr>
            <a:spLocks noGrp="1"/>
          </p:cNvSpPr>
          <p:nvPr>
            <p:ph idx="1"/>
          </p:nvPr>
        </p:nvSpPr>
        <p:spPr>
          <a:xfrm>
            <a:off x="2621280" y="1166019"/>
            <a:ext cx="7765366" cy="4459719"/>
          </a:xfrm>
        </p:spPr>
        <p:txBody>
          <a:bodyPr>
            <a:normAutofit/>
          </a:bodyPr>
          <a:lstStyle/>
          <a:p>
            <a:pPr marL="0" indent="0">
              <a:buNone/>
            </a:pPr>
            <a:r>
              <a:rPr lang="en-US" dirty="0">
                <a:solidFill>
                  <a:schemeClr val="tx1"/>
                </a:solidFill>
              </a:rPr>
              <a:t>The licensure board shall issue a full and unrestricted license to an applicant to practice as a marriage and family therapist if the applicant:</a:t>
            </a:r>
            <a:endParaRPr lang="en-US" sz="1600" dirty="0">
              <a:solidFill>
                <a:schemeClr val="tx1"/>
              </a:solidFill>
            </a:endParaRPr>
          </a:p>
          <a:p>
            <a:pPr marL="0" indent="0">
              <a:buNone/>
            </a:pPr>
            <a:r>
              <a:rPr lang="en-US" sz="1600" dirty="0">
                <a:solidFill>
                  <a:schemeClr val="tx1"/>
                </a:solidFill>
              </a:rPr>
              <a:t> </a:t>
            </a:r>
          </a:p>
          <a:p>
            <a:pPr marL="0" indent="0">
              <a:buNone/>
            </a:pPr>
            <a:r>
              <a:rPr lang="en-US" dirty="0">
                <a:solidFill>
                  <a:schemeClr val="tx1"/>
                </a:solidFill>
              </a:rPr>
              <a:t>	(1) has a valid and unrestricted license to practice 	as 	a licensed marriage and family therapist in 	another state or territory; and </a:t>
            </a:r>
          </a:p>
          <a:p>
            <a:endParaRPr lang="en-US" sz="1400" dirty="0">
              <a:solidFill>
                <a:schemeClr val="tx1"/>
              </a:solidFill>
            </a:endParaRPr>
          </a:p>
          <a:p>
            <a:pPr marL="0" indent="0">
              <a:buNone/>
            </a:pPr>
            <a:r>
              <a:rPr lang="en-US" dirty="0">
                <a:solidFill>
                  <a:schemeClr val="tx1"/>
                </a:solidFill>
              </a:rPr>
              <a:t>	(2) has completed an application for licensure and 	paid any required fees. </a:t>
            </a:r>
          </a:p>
          <a:p>
            <a:endParaRPr lang="en-US" sz="1600" dirty="0"/>
          </a:p>
        </p:txBody>
      </p:sp>
      <p:sp>
        <p:nvSpPr>
          <p:cNvPr id="3" name="TextBox 2">
            <a:extLst>
              <a:ext uri="{FF2B5EF4-FFF2-40B4-BE49-F238E27FC236}">
                <a16:creationId xmlns:a16="http://schemas.microsoft.com/office/drawing/2014/main" id="{7049005E-663E-4B1F-974F-5F0C7F04C817}"/>
              </a:ext>
            </a:extLst>
          </p:cNvPr>
          <p:cNvSpPr txBox="1"/>
          <p:nvPr/>
        </p:nvSpPr>
        <p:spPr>
          <a:xfrm>
            <a:off x="3113650" y="331875"/>
            <a:ext cx="6288258" cy="523220"/>
          </a:xfrm>
          <a:prstGeom prst="rect">
            <a:avLst/>
          </a:prstGeom>
          <a:noFill/>
        </p:spPr>
        <p:txBody>
          <a:bodyPr wrap="square" rtlCol="0">
            <a:spAutoFit/>
          </a:bodyPr>
          <a:lstStyle/>
          <a:p>
            <a:pPr algn="ctr"/>
            <a:r>
              <a:rPr lang="en-US" sz="2800" dirty="0">
                <a:cs typeface="Arial" panose="020B0604020202020204" pitchFamily="34" charset="0"/>
              </a:rPr>
              <a:t>AAMFT Model MFT Portability</a:t>
            </a:r>
          </a:p>
        </p:txBody>
      </p:sp>
      <p:pic>
        <p:nvPicPr>
          <p:cNvPr id="4" name="Picture 3">
            <a:extLst>
              <a:ext uri="{FF2B5EF4-FFF2-40B4-BE49-F238E27FC236}">
                <a16:creationId xmlns:a16="http://schemas.microsoft.com/office/drawing/2014/main" id="{402C6D12-8552-4804-8AE7-85008474C017}"/>
              </a:ext>
            </a:extLst>
          </p:cNvPr>
          <p:cNvPicPr>
            <a:picLocks noChangeAspect="1"/>
          </p:cNvPicPr>
          <p:nvPr/>
        </p:nvPicPr>
        <p:blipFill>
          <a:blip r:embed="rId3"/>
          <a:stretch>
            <a:fillRect/>
          </a:stretch>
        </p:blipFill>
        <p:spPr>
          <a:xfrm>
            <a:off x="6556353" y="4616088"/>
            <a:ext cx="2381250" cy="2019300"/>
          </a:xfrm>
          <a:prstGeom prst="rect">
            <a:avLst/>
          </a:prstGeom>
        </p:spPr>
      </p:pic>
    </p:spTree>
    <p:extLst>
      <p:ext uri="{BB962C8B-B14F-4D97-AF65-F5344CB8AC3E}">
        <p14:creationId xmlns:p14="http://schemas.microsoft.com/office/powerpoint/2010/main" val="1538784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dirty="0"/>
              <a:t>Model Portability Law Process</a:t>
            </a:r>
            <a:endParaRPr kumimoji="0" lang="en-US" sz="4800" b="0" i="0" u="none" strike="noStrike" kern="1200" cap="none" spc="0" normalizeH="0" baseline="0" noProof="0" dirty="0">
              <a:ln>
                <a:noFill/>
              </a:ln>
              <a:solidFill>
                <a:srgbClr val="4F81BD"/>
              </a:solidFill>
              <a:effectLst/>
              <a:uLnTx/>
              <a:uFillTx/>
              <a:ea typeface="+mn-ea"/>
              <a:cs typeface="+mn-cs"/>
            </a:endParaRPr>
          </a:p>
        </p:txBody>
      </p:sp>
      <p:graphicFrame>
        <p:nvGraphicFramePr>
          <p:cNvPr id="4" name="Content Placeholder 3">
            <a:extLst>
              <a:ext uri="{FF2B5EF4-FFF2-40B4-BE49-F238E27FC236}">
                <a16:creationId xmlns:a16="http://schemas.microsoft.com/office/drawing/2014/main" id="{11F6DB99-87F6-49D2-A6BA-A344BD61A8AF}"/>
              </a:ext>
            </a:extLst>
          </p:cNvPr>
          <p:cNvGraphicFramePr>
            <a:graphicFrameLocks noGrp="1"/>
          </p:cNvGraphicFramePr>
          <p:nvPr>
            <p:ph idx="1"/>
            <p:extLst>
              <p:ext uri="{D42A27DB-BD31-4B8C-83A1-F6EECF244321}">
                <p14:modId xmlns:p14="http://schemas.microsoft.com/office/powerpoint/2010/main" val="596398031"/>
              </p:ext>
            </p:extLst>
          </p:nvPr>
        </p:nvGraphicFramePr>
        <p:xfrm>
          <a:off x="2476499" y="1371601"/>
          <a:ext cx="8482584" cy="3392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421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dirty="0"/>
              <a:t>Compact Process</a:t>
            </a:r>
            <a:endParaRPr kumimoji="0" lang="en-US" sz="4800" b="0" i="0" u="none" strike="noStrike" kern="1200" cap="none" spc="0" normalizeH="0" baseline="0" noProof="0" dirty="0">
              <a:ln>
                <a:noFill/>
              </a:ln>
              <a:solidFill>
                <a:srgbClr val="4F81BD"/>
              </a:solidFill>
              <a:effectLst/>
              <a:uLnTx/>
              <a:uFillTx/>
              <a:ea typeface="+mn-ea"/>
              <a:cs typeface="+mn-cs"/>
            </a:endParaRPr>
          </a:p>
        </p:txBody>
      </p:sp>
      <p:graphicFrame>
        <p:nvGraphicFramePr>
          <p:cNvPr id="8" name="Content Placeholder 3">
            <a:extLst>
              <a:ext uri="{FF2B5EF4-FFF2-40B4-BE49-F238E27FC236}">
                <a16:creationId xmlns:a16="http://schemas.microsoft.com/office/drawing/2014/main" id="{6FBFF990-55EC-43B5-8704-77CF96C2057A}"/>
              </a:ext>
            </a:extLst>
          </p:cNvPr>
          <p:cNvGraphicFramePr>
            <a:graphicFrameLocks noGrp="1"/>
          </p:cNvGraphicFramePr>
          <p:nvPr>
            <p:ph idx="1"/>
            <p:extLst>
              <p:ext uri="{D42A27DB-BD31-4B8C-83A1-F6EECF244321}">
                <p14:modId xmlns:p14="http://schemas.microsoft.com/office/powerpoint/2010/main" val="3014469865"/>
              </p:ext>
            </p:extLst>
          </p:nvPr>
        </p:nvGraphicFramePr>
        <p:xfrm>
          <a:off x="1424877" y="327406"/>
          <a:ext cx="9703371"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39EF72C6-7359-4328-93AF-577DB86DC84D}"/>
              </a:ext>
            </a:extLst>
          </p:cNvPr>
          <p:cNvSpPr txBox="1"/>
          <p:nvPr/>
        </p:nvSpPr>
        <p:spPr>
          <a:xfrm>
            <a:off x="7501449" y="3674445"/>
            <a:ext cx="3901119" cy="2031325"/>
          </a:xfrm>
          <a:prstGeom prst="rect">
            <a:avLst/>
          </a:prstGeom>
          <a:noFill/>
          <a:ln>
            <a:solidFill>
              <a:schemeClr val="tx1"/>
            </a:solidFill>
          </a:ln>
        </p:spPr>
        <p:txBody>
          <a:bodyPr wrap="square" rtlCol="0">
            <a:spAutoFit/>
          </a:bodyPr>
          <a:lstStyle/>
          <a:p>
            <a:pPr algn="ctr"/>
            <a:r>
              <a:rPr lang="en-US" dirty="0"/>
              <a:t>At this stage, operations for the compact shift to the Compact Commission. Revenues will go to support the Compact Commission, but AAMFT and other MFT stakeholder groups would still be responsible for cost differential and lobbying.</a:t>
            </a:r>
          </a:p>
        </p:txBody>
      </p:sp>
    </p:spTree>
    <p:extLst>
      <p:ext uri="{BB962C8B-B14F-4D97-AF65-F5344CB8AC3E}">
        <p14:creationId xmlns:p14="http://schemas.microsoft.com/office/powerpoint/2010/main" val="213513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D6A8D-997C-2FCF-39F4-DAC288468824}"/>
              </a:ext>
            </a:extLst>
          </p:cNvPr>
          <p:cNvSpPr>
            <a:spLocks noGrp="1"/>
          </p:cNvSpPr>
          <p:nvPr>
            <p:ph type="title"/>
          </p:nvPr>
        </p:nvSpPr>
        <p:spPr>
          <a:xfrm>
            <a:off x="1286934" y="1286934"/>
            <a:ext cx="9618132" cy="790147"/>
          </a:xfrm>
          <a:solidFill>
            <a:schemeClr val="tx1"/>
          </a:solidFill>
        </p:spPr>
        <p:txBody>
          <a:bodyPr>
            <a:normAutofit/>
          </a:bodyPr>
          <a:lstStyle/>
          <a:p>
            <a:pPr algn="ctr"/>
            <a:r>
              <a:rPr lang="en-US" sz="3200" dirty="0">
                <a:solidFill>
                  <a:schemeClr val="bg1"/>
                </a:solidFill>
              </a:rPr>
              <a:t>2022 Industry Workforce Study</a:t>
            </a:r>
          </a:p>
        </p:txBody>
      </p:sp>
      <p:sp>
        <p:nvSpPr>
          <p:cNvPr id="3" name="Content Placeholder 2">
            <a:extLst>
              <a:ext uri="{FF2B5EF4-FFF2-40B4-BE49-F238E27FC236}">
                <a16:creationId xmlns:a16="http://schemas.microsoft.com/office/drawing/2014/main" id="{847835BA-CCE5-A00C-4BFE-AE8AF1188CC3}"/>
              </a:ext>
            </a:extLst>
          </p:cNvPr>
          <p:cNvSpPr>
            <a:spLocks noGrp="1"/>
          </p:cNvSpPr>
          <p:nvPr>
            <p:ph idx="1"/>
          </p:nvPr>
        </p:nvSpPr>
        <p:spPr>
          <a:xfrm>
            <a:off x="1286934" y="2365002"/>
            <a:ext cx="9618132" cy="2552438"/>
          </a:xfrm>
        </p:spPr>
        <p:txBody>
          <a:bodyPr>
            <a:normAutofit fontScale="55000" lnSpcReduction="20000"/>
          </a:bodyPr>
          <a:lstStyle/>
          <a:p>
            <a:pPr marL="0" marR="0" indent="0">
              <a:lnSpc>
                <a:spcPct val="170000"/>
              </a:lnSpc>
              <a:spcBef>
                <a:spcPts val="600"/>
              </a:spcBef>
              <a:spcAft>
                <a:spcPts val="400"/>
              </a:spcAft>
              <a:buNone/>
            </a:pPr>
            <a:r>
              <a:rPr lang="en-US" sz="2300" dirty="0">
                <a:effectLst/>
                <a:latin typeface="Arial" panose="020B0604020202020204" pitchFamily="34" charset="0"/>
                <a:ea typeface="Arial" panose="020B0604020202020204" pitchFamily="34" charset="0"/>
              </a:rPr>
              <a:t>The electronic survey was distributed via email to 25,879 contacts provided by AAMFT. McKinley initially launched the survey, and AAMFT followed with subsequent reminder emails. The survey was fielded over 15 days from June 7, 2022 to June 22, 2022. In total, 3,108 respondents completed or partially completed the survey questionnaire for a total response rate of 12%. This is in line with other surveys McKinley Advisors has conducted as well as response rates in the field of market research. For example, Pew Research, which conducts major opinion polls regularly, has historically received responses rates between 5% and 15%. Typical response rates have continued to decline with the most recent response rates averaging 6%. Notwithstanding, this electronic survey for AAMFT has yielded a substantial number of responses, allowing McKinley Advisors to segment the data and draw meaningful insights. </a:t>
            </a:r>
          </a:p>
          <a:p>
            <a:pPr marL="0" indent="0">
              <a:buNone/>
            </a:pPr>
            <a:endParaRPr lang="en-US" sz="1100" dirty="0"/>
          </a:p>
        </p:txBody>
      </p:sp>
      <p:pic>
        <p:nvPicPr>
          <p:cNvPr id="5" name="Picture 4">
            <a:extLst>
              <a:ext uri="{FF2B5EF4-FFF2-40B4-BE49-F238E27FC236}">
                <a16:creationId xmlns:a16="http://schemas.microsoft.com/office/drawing/2014/main" id="{DBC3D52B-934A-F5B8-5AA8-083C041854A3}"/>
              </a:ext>
            </a:extLst>
          </p:cNvPr>
          <p:cNvPicPr>
            <a:picLocks noChangeAspect="1"/>
          </p:cNvPicPr>
          <p:nvPr/>
        </p:nvPicPr>
        <p:blipFill>
          <a:blip r:embed="rId2"/>
          <a:stretch>
            <a:fillRect/>
          </a:stretch>
        </p:blipFill>
        <p:spPr>
          <a:xfrm>
            <a:off x="5165426" y="5279842"/>
            <a:ext cx="6096002" cy="1110768"/>
          </a:xfrm>
          <a:prstGeom prst="rect">
            <a:avLst/>
          </a:prstGeom>
        </p:spPr>
      </p:pic>
    </p:spTree>
    <p:extLst>
      <p:ext uri="{BB962C8B-B14F-4D97-AF65-F5344CB8AC3E}">
        <p14:creationId xmlns:p14="http://schemas.microsoft.com/office/powerpoint/2010/main" val="1645449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ED3952-9675-F91F-730F-C09652035876}"/>
              </a:ext>
            </a:extLst>
          </p:cNvPr>
          <p:cNvSpPr>
            <a:spLocks noGrp="1"/>
          </p:cNvSpPr>
          <p:nvPr>
            <p:ph type="title"/>
          </p:nvPr>
        </p:nvSpPr>
        <p:spPr/>
        <p:txBody>
          <a:bodyPr>
            <a:normAutofit/>
          </a:bodyPr>
          <a:lstStyle/>
          <a:p>
            <a:r>
              <a:rPr lang="en-US" dirty="0"/>
              <a:t>Interest in Attaining Additional State Licenses</a:t>
            </a:r>
          </a:p>
        </p:txBody>
      </p:sp>
      <p:sp>
        <p:nvSpPr>
          <p:cNvPr id="4" name="Content Placeholder 3">
            <a:extLst>
              <a:ext uri="{FF2B5EF4-FFF2-40B4-BE49-F238E27FC236}">
                <a16:creationId xmlns:a16="http://schemas.microsoft.com/office/drawing/2014/main" id="{2E798448-628D-206A-13E1-2842842AFDE1}"/>
              </a:ext>
            </a:extLst>
          </p:cNvPr>
          <p:cNvSpPr>
            <a:spLocks noGrp="1"/>
          </p:cNvSpPr>
          <p:nvPr>
            <p:ph idx="1"/>
          </p:nvPr>
        </p:nvSpPr>
        <p:spPr>
          <a:xfrm>
            <a:off x="257627" y="1253331"/>
            <a:ext cx="11705773" cy="5225528"/>
          </a:xfrm>
        </p:spPr>
        <p:txBody>
          <a:bodyPr>
            <a:noAutofit/>
          </a:bodyPr>
          <a:lstStyle/>
          <a:p>
            <a:pPr>
              <a:lnSpc>
                <a:spcPct val="100000"/>
              </a:lnSpc>
            </a:pPr>
            <a:r>
              <a:rPr lang="en-US" sz="2000" dirty="0"/>
              <a:t>Participants strongly emphasized the challenge of being unable to service clients who relocate to other states, and a </a:t>
            </a:r>
            <a:r>
              <a:rPr lang="en-US" sz="2000" b="1" dirty="0"/>
              <a:t>strong desire to practice across state lines for the purpose of continuity of care </a:t>
            </a:r>
            <a:r>
              <a:rPr lang="en-US" sz="2000" dirty="0"/>
              <a:t>(not driven by financial need).</a:t>
            </a:r>
          </a:p>
          <a:p>
            <a:pPr>
              <a:lnSpc>
                <a:spcPct val="100000"/>
              </a:lnSpc>
            </a:pPr>
            <a:r>
              <a:rPr lang="en-US" sz="2000" dirty="0"/>
              <a:t>The process of attaining additional state licenses was described by most (including those with single licenses and with multiple) as cumbersome and lengthy. Reported challenges include:</a:t>
            </a:r>
          </a:p>
          <a:p>
            <a:pPr>
              <a:lnSpc>
                <a:spcPct val="100000"/>
              </a:lnSpc>
            </a:pPr>
            <a:endParaRPr lang="en-US" sz="2000" dirty="0"/>
          </a:p>
          <a:p>
            <a:pPr>
              <a:lnSpc>
                <a:spcPct val="100000"/>
              </a:lnSpc>
            </a:pPr>
            <a:endParaRPr lang="en-US" sz="2000" dirty="0"/>
          </a:p>
          <a:p>
            <a:pPr>
              <a:lnSpc>
                <a:spcPct val="100000"/>
              </a:lnSpc>
            </a:pPr>
            <a:endParaRPr lang="en-US" sz="2000" dirty="0"/>
          </a:p>
          <a:p>
            <a:pPr>
              <a:lnSpc>
                <a:spcPct val="100000"/>
              </a:lnSpc>
            </a:pPr>
            <a:endParaRPr lang="en-US" sz="2000" dirty="0"/>
          </a:p>
          <a:p>
            <a:pPr>
              <a:lnSpc>
                <a:spcPct val="100000"/>
              </a:lnSpc>
            </a:pPr>
            <a:endParaRPr lang="en-US" sz="1800" dirty="0"/>
          </a:p>
          <a:p>
            <a:pPr>
              <a:lnSpc>
                <a:spcPct val="100000"/>
              </a:lnSpc>
            </a:pPr>
            <a:r>
              <a:rPr lang="en-US" sz="2000" dirty="0"/>
              <a:t>Younger professionals stressed the financial cost of the licensure process. </a:t>
            </a:r>
          </a:p>
          <a:p>
            <a:endParaRPr lang="en-US" sz="2400" b="1" dirty="0"/>
          </a:p>
          <a:p>
            <a:pPr marL="457200" lvl="1" indent="0">
              <a:buNone/>
            </a:pPr>
            <a:endParaRPr lang="en-US" sz="2000" dirty="0"/>
          </a:p>
          <a:p>
            <a:pPr lvl="1"/>
            <a:endParaRPr lang="en-US" sz="2000" b="1" dirty="0"/>
          </a:p>
          <a:p>
            <a:endParaRPr lang="en-US" sz="2000" dirty="0"/>
          </a:p>
          <a:p>
            <a:pPr lvl="1"/>
            <a:endParaRPr lang="en-US" sz="2000" dirty="0"/>
          </a:p>
          <a:p>
            <a:endParaRPr lang="en-US" sz="2400" dirty="0"/>
          </a:p>
          <a:p>
            <a:endParaRPr lang="en-US" sz="2400" dirty="0"/>
          </a:p>
          <a:p>
            <a:endParaRPr lang="en-US" sz="2400" dirty="0"/>
          </a:p>
          <a:p>
            <a:endParaRPr lang="en-US" sz="2400" dirty="0"/>
          </a:p>
        </p:txBody>
      </p:sp>
      <p:graphicFrame>
        <p:nvGraphicFramePr>
          <p:cNvPr id="2" name="Diagram 1">
            <a:extLst>
              <a:ext uri="{FF2B5EF4-FFF2-40B4-BE49-F238E27FC236}">
                <a16:creationId xmlns:a16="http://schemas.microsoft.com/office/drawing/2014/main" id="{AFF2DA63-F186-27FB-DBE4-1676C76691BB}"/>
              </a:ext>
            </a:extLst>
          </p:cNvPr>
          <p:cNvGraphicFramePr/>
          <p:nvPr/>
        </p:nvGraphicFramePr>
        <p:xfrm>
          <a:off x="2190772" y="3042655"/>
          <a:ext cx="7810455" cy="2667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3">
            <a:extLst>
              <a:ext uri="{FF2B5EF4-FFF2-40B4-BE49-F238E27FC236}">
                <a16:creationId xmlns:a16="http://schemas.microsoft.com/office/drawing/2014/main" id="{F7B6E059-3C04-DAA5-13E4-BD360A2DBDEE}"/>
              </a:ext>
            </a:extLst>
          </p:cNvPr>
          <p:cNvSpPr txBox="1">
            <a:spLocks/>
          </p:cNvSpPr>
          <p:nvPr/>
        </p:nvSpPr>
        <p:spPr>
          <a:xfrm>
            <a:off x="11545467" y="6323186"/>
            <a:ext cx="422276"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marL="0" marR="0" lvl="0"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000" b="0" i="0" u="none" strike="noStrike" cap="none">
                <a:solidFill>
                  <a:schemeClr val="accent3"/>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smtClean="0">
                <a:ln>
                  <a:noFill/>
                </a:ln>
                <a:solidFill>
                  <a:srgbClr val="EE4545"/>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000" b="0" i="0" u="none" strike="noStrike" kern="0" cap="none" spc="0" normalizeH="0" baseline="0" noProof="0" dirty="0">
              <a:ln>
                <a:noFill/>
              </a:ln>
              <a:solidFill>
                <a:srgbClr val="EE4545"/>
              </a:solidFill>
              <a:effectLst/>
              <a:uLnTx/>
              <a:uFillTx/>
              <a:latin typeface="Arial"/>
              <a:cs typeface="Arial"/>
              <a:sym typeface="Arial"/>
            </a:endParaRPr>
          </a:p>
        </p:txBody>
      </p:sp>
    </p:spTree>
    <p:extLst>
      <p:ext uri="{BB962C8B-B14F-4D97-AF65-F5344CB8AC3E}">
        <p14:creationId xmlns:p14="http://schemas.microsoft.com/office/powerpoint/2010/main" val="275491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FB5EE-CFB5-817F-7FA2-FF93A71A0FDB}"/>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3DF084F4-009D-0507-2EFE-F84E54E8ACD5}"/>
              </a:ext>
            </a:extLst>
          </p:cNvPr>
          <p:cNvSpPr>
            <a:spLocks noGrp="1"/>
          </p:cNvSpPr>
          <p:nvPr>
            <p:ph idx="1"/>
          </p:nvPr>
        </p:nvSpPr>
        <p:spPr/>
        <p:txBody>
          <a:bodyPr>
            <a:normAutofit/>
          </a:bodyPr>
          <a:lstStyle/>
          <a:p>
            <a:pPr>
              <a:lnSpc>
                <a:spcPct val="120000"/>
              </a:lnSpc>
            </a:pPr>
            <a:endParaRPr lang="en-US" dirty="0"/>
          </a:p>
          <a:p>
            <a:pPr>
              <a:lnSpc>
                <a:spcPct val="120000"/>
              </a:lnSpc>
            </a:pPr>
            <a:endParaRPr lang="en-US" dirty="0"/>
          </a:p>
        </p:txBody>
      </p:sp>
      <p:sp>
        <p:nvSpPr>
          <p:cNvPr id="4" name="Slide Number Placeholder 3">
            <a:extLst>
              <a:ext uri="{FF2B5EF4-FFF2-40B4-BE49-F238E27FC236}">
                <a16:creationId xmlns:a16="http://schemas.microsoft.com/office/drawing/2014/main" id="{522CDE80-F197-B870-7D2A-38B5086E6033}"/>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6727432-9D65-5048-875E-2D7F40C34F15}" type="slidenum">
              <a:rPr kumimoji="0" lang="en-US" sz="1000" b="0" i="0" u="none" strike="noStrike" kern="0" cap="none" spc="0" normalizeH="0" baseline="0" noProof="0" smtClean="0">
                <a:ln>
                  <a:noFill/>
                </a:ln>
                <a:solidFill>
                  <a:srgbClr val="EE4545"/>
                </a:solidFill>
                <a:effectLst/>
                <a:uLnTx/>
                <a:uFillTx/>
                <a:latin typeface="Arial"/>
                <a:ea typeface="+mn-ea"/>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000" b="0" i="0" u="none" strike="noStrike" kern="0" cap="none" spc="0" normalizeH="0" baseline="0" noProof="0" dirty="0">
              <a:ln>
                <a:noFill/>
              </a:ln>
              <a:solidFill>
                <a:srgbClr val="EE4545"/>
              </a:solidFill>
              <a:effectLst/>
              <a:uLnTx/>
              <a:uFillTx/>
              <a:latin typeface="Arial"/>
              <a:ea typeface="+mn-ea"/>
              <a:cs typeface="Arial"/>
              <a:sym typeface="Arial"/>
            </a:endParaRPr>
          </a:p>
        </p:txBody>
      </p:sp>
      <p:graphicFrame>
        <p:nvGraphicFramePr>
          <p:cNvPr id="5" name="Diagram 4">
            <a:extLst>
              <a:ext uri="{FF2B5EF4-FFF2-40B4-BE49-F238E27FC236}">
                <a16:creationId xmlns:a16="http://schemas.microsoft.com/office/drawing/2014/main" id="{5A0012D0-BA21-F6AF-E899-CEDC004FE3A2}"/>
              </a:ext>
            </a:extLst>
          </p:cNvPr>
          <p:cNvGraphicFramePr/>
          <p:nvPr/>
        </p:nvGraphicFramePr>
        <p:xfrm>
          <a:off x="257627" y="1038034"/>
          <a:ext cx="11559999" cy="5307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187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33447D-753A-7106-1B72-BC35BA78FD71}"/>
              </a:ext>
            </a:extLst>
          </p:cNvPr>
          <p:cNvSpPr>
            <a:spLocks noGrp="1"/>
          </p:cNvSpPr>
          <p:nvPr>
            <p:ph type="title"/>
          </p:nvPr>
        </p:nvSpPr>
        <p:spPr/>
        <p:txBody>
          <a:bodyPr/>
          <a:lstStyle/>
          <a:p>
            <a:r>
              <a:rPr lang="en-US" dirty="0"/>
              <a:t>Workforce Realities for Marriage and Family Therapists</a:t>
            </a:r>
          </a:p>
        </p:txBody>
      </p:sp>
      <p:sp>
        <p:nvSpPr>
          <p:cNvPr id="6" name="Content Placeholder 5">
            <a:extLst>
              <a:ext uri="{FF2B5EF4-FFF2-40B4-BE49-F238E27FC236}">
                <a16:creationId xmlns:a16="http://schemas.microsoft.com/office/drawing/2014/main" id="{ABB538B0-393C-FA92-73BF-913ADAD172EF}"/>
              </a:ext>
            </a:extLst>
          </p:cNvPr>
          <p:cNvSpPr>
            <a:spLocks noGrp="1"/>
          </p:cNvSpPr>
          <p:nvPr>
            <p:ph idx="1"/>
          </p:nvPr>
        </p:nvSpPr>
        <p:spPr/>
        <p:txBody>
          <a:bodyPr>
            <a:normAutofit fontScale="70000" lnSpcReduction="20000"/>
          </a:bodyPr>
          <a:lstStyle/>
          <a:p>
            <a:pPr>
              <a:lnSpc>
                <a:spcPct val="120000"/>
              </a:lnSpc>
            </a:pPr>
            <a:r>
              <a:rPr lang="en-US" dirty="0"/>
              <a:t>MFT research participants </a:t>
            </a:r>
            <a:r>
              <a:rPr lang="en-US" b="1" dirty="0"/>
              <a:t>report high client loads and little, if any, financial need to increase client load</a:t>
            </a:r>
            <a:r>
              <a:rPr lang="en-US" dirty="0"/>
              <a:t>. </a:t>
            </a:r>
          </a:p>
          <a:p>
            <a:pPr>
              <a:lnSpc>
                <a:spcPct val="120000"/>
              </a:lnSpc>
            </a:pPr>
            <a:r>
              <a:rPr lang="en-US" dirty="0"/>
              <a:t>Current average time delivering therapeutic services is 21.8 versus a preferred 20.4 hours, supporting evidence of low demand for increasing client load. In every segmentation </a:t>
            </a:r>
            <a:r>
              <a:rPr lang="en-US" b="1" dirty="0"/>
              <a:t>current hours delivering services is higher than desired hours</a:t>
            </a:r>
            <a:r>
              <a:rPr lang="en-US" dirty="0"/>
              <a:t>. In fact, 1/3 of respondents expect that </a:t>
            </a:r>
            <a:r>
              <a:rPr lang="en-US" b="1" dirty="0"/>
              <a:t>time delivering services will increase in the near future</a:t>
            </a:r>
            <a:r>
              <a:rPr lang="en-US" dirty="0"/>
              <a:t>, while only 17% expect a decrease.</a:t>
            </a:r>
          </a:p>
          <a:p>
            <a:pPr>
              <a:lnSpc>
                <a:spcPct val="120000"/>
              </a:lnSpc>
            </a:pPr>
            <a:r>
              <a:rPr lang="en-US" dirty="0"/>
              <a:t>As of the time of research in May/June 2022, 29% were seeing clients solely via telehealth, with </a:t>
            </a:r>
            <a:r>
              <a:rPr lang="en-US" b="1" dirty="0"/>
              <a:t>only 16% intending to continue this type of delivery </a:t>
            </a:r>
            <a:r>
              <a:rPr lang="en-US" dirty="0"/>
              <a:t>in the next three years. </a:t>
            </a:r>
          </a:p>
        </p:txBody>
      </p:sp>
      <p:sp>
        <p:nvSpPr>
          <p:cNvPr id="4" name="Slide Number Placeholder 3">
            <a:extLst>
              <a:ext uri="{FF2B5EF4-FFF2-40B4-BE49-F238E27FC236}">
                <a16:creationId xmlns:a16="http://schemas.microsoft.com/office/drawing/2014/main" id="{2509F5D2-CA07-6C1E-B1E8-CBC5B53FC2F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6727432-9D65-5048-875E-2D7F40C34F15}" type="slidenum">
              <a:rPr kumimoji="0" lang="en-US" sz="1000" b="0" i="0" u="none" strike="noStrike" kern="0" cap="none" spc="0" normalizeH="0" baseline="0" noProof="0" smtClean="0">
                <a:ln>
                  <a:noFill/>
                </a:ln>
                <a:solidFill>
                  <a:srgbClr val="EE4545"/>
                </a:solidFill>
                <a:effectLst/>
                <a:uLnTx/>
                <a:uFillTx/>
                <a:latin typeface="Arial"/>
                <a:ea typeface="+mn-ea"/>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sz="1000" b="0" i="0" u="none" strike="noStrike" kern="0" cap="none" spc="0" normalizeH="0" baseline="0" noProof="0" dirty="0">
              <a:ln>
                <a:noFill/>
              </a:ln>
              <a:solidFill>
                <a:srgbClr val="EE4545"/>
              </a:solidFill>
              <a:effectLst/>
              <a:uLnTx/>
              <a:uFillTx/>
              <a:latin typeface="Arial"/>
              <a:ea typeface="+mn-ea"/>
              <a:cs typeface="Arial"/>
              <a:sym typeface="Arial"/>
            </a:endParaRPr>
          </a:p>
        </p:txBody>
      </p:sp>
    </p:spTree>
    <p:extLst>
      <p:ext uri="{BB962C8B-B14F-4D97-AF65-F5344CB8AC3E}">
        <p14:creationId xmlns:p14="http://schemas.microsoft.com/office/powerpoint/2010/main" val="172967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33447D-753A-7106-1B72-BC35BA78FD71}"/>
              </a:ext>
            </a:extLst>
          </p:cNvPr>
          <p:cNvSpPr>
            <a:spLocks noGrp="1"/>
          </p:cNvSpPr>
          <p:nvPr>
            <p:ph type="title"/>
          </p:nvPr>
        </p:nvSpPr>
        <p:spPr/>
        <p:txBody>
          <a:bodyPr/>
          <a:lstStyle/>
          <a:p>
            <a:r>
              <a:rPr lang="en-US" dirty="0"/>
              <a:t>Workforce Realities for Marriage and Family Therapists (cont.)</a:t>
            </a:r>
          </a:p>
        </p:txBody>
      </p:sp>
      <p:sp>
        <p:nvSpPr>
          <p:cNvPr id="6" name="Content Placeholder 5">
            <a:extLst>
              <a:ext uri="{FF2B5EF4-FFF2-40B4-BE49-F238E27FC236}">
                <a16:creationId xmlns:a16="http://schemas.microsoft.com/office/drawing/2014/main" id="{ABB538B0-393C-FA92-73BF-913ADAD172EF}"/>
              </a:ext>
            </a:extLst>
          </p:cNvPr>
          <p:cNvSpPr>
            <a:spLocks noGrp="1"/>
          </p:cNvSpPr>
          <p:nvPr>
            <p:ph idx="1"/>
          </p:nvPr>
        </p:nvSpPr>
        <p:spPr/>
        <p:txBody>
          <a:bodyPr>
            <a:normAutofit fontScale="77500" lnSpcReduction="20000"/>
          </a:bodyPr>
          <a:lstStyle/>
          <a:p>
            <a:pPr>
              <a:lnSpc>
                <a:spcPct val="120000"/>
              </a:lnSpc>
            </a:pPr>
            <a:r>
              <a:rPr lang="en-US" dirty="0"/>
              <a:t>Nearly 84% of respondents indicate they anticipate participating in some percentage of in-person treatment over the next three years, suggesting that they will still be incurring some level of overhead expense, and thus </a:t>
            </a:r>
            <a:r>
              <a:rPr lang="en-US" b="1" dirty="0"/>
              <a:t>would not realize operational savings from an exclusive telehealth delivery practice</a:t>
            </a:r>
            <a:r>
              <a:rPr lang="en-US" dirty="0"/>
              <a:t>.</a:t>
            </a:r>
          </a:p>
          <a:p>
            <a:pPr>
              <a:lnSpc>
                <a:spcPct val="120000"/>
              </a:lnSpc>
            </a:pPr>
            <a:r>
              <a:rPr lang="en-US" dirty="0"/>
              <a:t>Nearly half of survey respondents (45%) are working in states with </a:t>
            </a:r>
            <a:r>
              <a:rPr lang="en-US" b="1" dirty="0"/>
              <a:t>no compact history</a:t>
            </a:r>
            <a:r>
              <a:rPr lang="en-US" dirty="0"/>
              <a:t>. </a:t>
            </a:r>
          </a:p>
          <a:p>
            <a:pPr>
              <a:lnSpc>
                <a:spcPct val="120000"/>
              </a:lnSpc>
            </a:pPr>
            <a:r>
              <a:rPr lang="en-US" dirty="0"/>
              <a:t>Frustrations around </a:t>
            </a:r>
            <a:r>
              <a:rPr lang="en-US" b="1" dirty="0"/>
              <a:t>reimbursement and parity with other professions are equivalent to those around licensure portability</a:t>
            </a:r>
            <a:r>
              <a:rPr lang="en-US" dirty="0"/>
              <a:t>.</a:t>
            </a:r>
          </a:p>
          <a:p>
            <a:pPr>
              <a:lnSpc>
                <a:spcPct val="120000"/>
              </a:lnSpc>
            </a:pPr>
            <a:endParaRPr lang="en-US" dirty="0"/>
          </a:p>
        </p:txBody>
      </p:sp>
      <p:sp>
        <p:nvSpPr>
          <p:cNvPr id="4" name="Slide Number Placeholder 3">
            <a:extLst>
              <a:ext uri="{FF2B5EF4-FFF2-40B4-BE49-F238E27FC236}">
                <a16:creationId xmlns:a16="http://schemas.microsoft.com/office/drawing/2014/main" id="{2509F5D2-CA07-6C1E-B1E8-CBC5B53FC2F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6727432-9D65-5048-875E-2D7F40C34F15}" type="slidenum">
              <a:rPr kumimoji="0" lang="en-US" sz="1000" b="0" i="0" u="none" strike="noStrike" kern="0" cap="none" spc="0" normalizeH="0" baseline="0" noProof="0" smtClean="0">
                <a:ln>
                  <a:noFill/>
                </a:ln>
                <a:solidFill>
                  <a:srgbClr val="EE4545"/>
                </a:solidFill>
                <a:effectLst/>
                <a:uLnTx/>
                <a:uFillTx/>
                <a:latin typeface="Arial"/>
                <a:ea typeface="+mn-ea"/>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000" b="0" i="0" u="none" strike="noStrike" kern="0" cap="none" spc="0" normalizeH="0" baseline="0" noProof="0" dirty="0">
              <a:ln>
                <a:noFill/>
              </a:ln>
              <a:solidFill>
                <a:srgbClr val="EE4545"/>
              </a:solidFill>
              <a:effectLst/>
              <a:uLnTx/>
              <a:uFillTx/>
              <a:latin typeface="Arial"/>
              <a:ea typeface="+mn-ea"/>
              <a:cs typeface="Arial"/>
              <a:sym typeface="Arial"/>
            </a:endParaRPr>
          </a:p>
        </p:txBody>
      </p:sp>
    </p:spTree>
    <p:extLst>
      <p:ext uri="{BB962C8B-B14F-4D97-AF65-F5344CB8AC3E}">
        <p14:creationId xmlns:p14="http://schemas.microsoft.com/office/powerpoint/2010/main" val="411841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9ACF54-3C8B-4302-9D28-29DB23E1DAF7}"/>
              </a:ext>
            </a:extLst>
          </p:cNvPr>
          <p:cNvSpPr>
            <a:spLocks noGrp="1"/>
          </p:cNvSpPr>
          <p:nvPr>
            <p:ph type="title"/>
          </p:nvPr>
        </p:nvSpPr>
        <p:spPr/>
        <p:txBody>
          <a:bodyPr/>
          <a:lstStyle/>
          <a:p>
            <a:r>
              <a:rPr lang="en-US" dirty="0"/>
              <a:t>Partnership Conditions for a Compact</a:t>
            </a:r>
          </a:p>
        </p:txBody>
      </p:sp>
      <p:sp>
        <p:nvSpPr>
          <p:cNvPr id="6" name="Content Placeholder 5">
            <a:extLst>
              <a:ext uri="{FF2B5EF4-FFF2-40B4-BE49-F238E27FC236}">
                <a16:creationId xmlns:a16="http://schemas.microsoft.com/office/drawing/2014/main" id="{BF2F059D-D9CF-43F8-45DC-79A58CD75518}"/>
              </a:ext>
            </a:extLst>
          </p:cNvPr>
          <p:cNvSpPr>
            <a:spLocks noGrp="1"/>
          </p:cNvSpPr>
          <p:nvPr>
            <p:ph idx="1"/>
          </p:nvPr>
        </p:nvSpPr>
        <p:spPr>
          <a:xfrm>
            <a:off x="5223324" y="827240"/>
            <a:ext cx="6744419" cy="5359992"/>
          </a:xfrm>
        </p:spPr>
        <p:txBody>
          <a:bodyPr>
            <a:normAutofit fontScale="85000" lnSpcReduction="20000"/>
          </a:bodyPr>
          <a:lstStyle/>
          <a:p>
            <a:pPr>
              <a:lnSpc>
                <a:spcPct val="120000"/>
              </a:lnSpc>
            </a:pPr>
            <a:r>
              <a:rPr lang="en-US" dirty="0"/>
              <a:t>Support from regulatory boards and accrediting bodies, including academic institutions, has been vital to the advancement of compacts for other professions, including the financing of administrative overhead associated with compacts. </a:t>
            </a:r>
          </a:p>
          <a:p>
            <a:pPr>
              <a:lnSpc>
                <a:spcPct val="120000"/>
              </a:lnSpc>
            </a:pPr>
            <a:r>
              <a:rPr lang="en-US" dirty="0"/>
              <a:t>While AAMFT represents the professional interests of MFTs, the AMFTRB represents the state licensing boards governing the regulation of LMFTs, and thus, would be an essential partner in any effort to pursue a licensure compact. </a:t>
            </a:r>
          </a:p>
        </p:txBody>
      </p:sp>
      <p:sp>
        <p:nvSpPr>
          <p:cNvPr id="4" name="Slide Number Placeholder 3">
            <a:extLst>
              <a:ext uri="{FF2B5EF4-FFF2-40B4-BE49-F238E27FC236}">
                <a16:creationId xmlns:a16="http://schemas.microsoft.com/office/drawing/2014/main" id="{64988666-6020-FCAA-77EA-F7611F4A325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6727432-9D65-5048-875E-2D7F40C34F15}" type="slidenum">
              <a:rPr kumimoji="0" lang="en-US" sz="1000" b="0" i="0" u="none" strike="noStrike" kern="1200" cap="none" spc="0" normalizeH="0" baseline="0" noProof="0" smtClean="0">
                <a:ln>
                  <a:noFill/>
                </a:ln>
                <a:solidFill>
                  <a:srgbClr val="EE454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EE4545"/>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1675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9ACF54-3C8B-4302-9D28-29DB23E1DAF7}"/>
              </a:ext>
            </a:extLst>
          </p:cNvPr>
          <p:cNvSpPr>
            <a:spLocks noGrp="1"/>
          </p:cNvSpPr>
          <p:nvPr>
            <p:ph type="title"/>
          </p:nvPr>
        </p:nvSpPr>
        <p:spPr/>
        <p:txBody>
          <a:bodyPr/>
          <a:lstStyle/>
          <a:p>
            <a:r>
              <a:rPr lang="en-US" dirty="0"/>
              <a:t>Partnership Conditions for a Compact (cont.)</a:t>
            </a:r>
          </a:p>
        </p:txBody>
      </p:sp>
      <p:sp>
        <p:nvSpPr>
          <p:cNvPr id="6" name="Content Placeholder 5">
            <a:extLst>
              <a:ext uri="{FF2B5EF4-FFF2-40B4-BE49-F238E27FC236}">
                <a16:creationId xmlns:a16="http://schemas.microsoft.com/office/drawing/2014/main" id="{BF2F059D-D9CF-43F8-45DC-79A58CD75518}"/>
              </a:ext>
            </a:extLst>
          </p:cNvPr>
          <p:cNvSpPr>
            <a:spLocks noGrp="1"/>
          </p:cNvSpPr>
          <p:nvPr>
            <p:ph idx="1"/>
          </p:nvPr>
        </p:nvSpPr>
        <p:spPr>
          <a:xfrm>
            <a:off x="5223324" y="827240"/>
            <a:ext cx="6744419" cy="5359992"/>
          </a:xfrm>
        </p:spPr>
        <p:txBody>
          <a:bodyPr>
            <a:normAutofit fontScale="85000" lnSpcReduction="20000"/>
          </a:bodyPr>
          <a:lstStyle/>
          <a:p>
            <a:pPr>
              <a:lnSpc>
                <a:spcPct val="120000"/>
              </a:lnSpc>
            </a:pPr>
            <a:r>
              <a:rPr lang="en-US" dirty="0"/>
              <a:t>COAMFTE, the accrediting body for marriage and family therapy education and training, along with individual accredited programs, would also be a valuable partner. However, 23 of its 126 accredited programs are located in California, amounting to 18%. No other state accounts for nearly as many accredited programs.</a:t>
            </a:r>
          </a:p>
          <a:p>
            <a:pPr>
              <a:lnSpc>
                <a:spcPct val="120000"/>
              </a:lnSpc>
            </a:pPr>
            <a:r>
              <a:rPr lang="en-US" dirty="0"/>
              <a:t>CAMFT, the California association for MFTs, unaffiliated with AAMFT, represents 34,000 professionals and would be an important asset to this venture, except that the state has yet to approve any professional licensure compacts.</a:t>
            </a:r>
          </a:p>
        </p:txBody>
      </p:sp>
      <p:sp>
        <p:nvSpPr>
          <p:cNvPr id="4" name="Slide Number Placeholder 3">
            <a:extLst>
              <a:ext uri="{FF2B5EF4-FFF2-40B4-BE49-F238E27FC236}">
                <a16:creationId xmlns:a16="http://schemas.microsoft.com/office/drawing/2014/main" id="{64988666-6020-FCAA-77EA-F7611F4A3258}"/>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6727432-9D65-5048-875E-2D7F40C34F15}" type="slidenum">
              <a:rPr kumimoji="0" lang="en-US" sz="1000" b="0" i="0" u="none" strike="noStrike" kern="1200" cap="none" spc="0" normalizeH="0" baseline="0" noProof="0" smtClean="0">
                <a:ln>
                  <a:noFill/>
                </a:ln>
                <a:solidFill>
                  <a:srgbClr val="EE4545"/>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EE454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7457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DBBB4-35D9-4FB8-B181-6DB2C4D43376}"/>
              </a:ext>
            </a:extLst>
          </p:cNvPr>
          <p:cNvSpPr txBox="1"/>
          <p:nvPr/>
        </p:nvSpPr>
        <p:spPr>
          <a:xfrm>
            <a:off x="1838325" y="219075"/>
            <a:ext cx="10267950" cy="769441"/>
          </a:xfrm>
          <a:prstGeom prst="rect">
            <a:avLst/>
          </a:prstGeom>
          <a:noFill/>
        </p:spPr>
        <p:txBody>
          <a:bodyPr wrap="square" rtlCol="0">
            <a:spAutoFit/>
          </a:bodyPr>
          <a:lstStyle/>
          <a:p>
            <a:r>
              <a:rPr lang="en-US" sz="4400" dirty="0"/>
              <a:t>Model Portability Law: PROS</a:t>
            </a:r>
          </a:p>
        </p:txBody>
      </p:sp>
      <p:graphicFrame>
        <p:nvGraphicFramePr>
          <p:cNvPr id="11" name="Content Placeholder 2">
            <a:extLst>
              <a:ext uri="{FF2B5EF4-FFF2-40B4-BE49-F238E27FC236}">
                <a16:creationId xmlns:a16="http://schemas.microsoft.com/office/drawing/2014/main" id="{6F73AB63-5D8E-413E-8619-41D40D1C49EE}"/>
              </a:ext>
            </a:extLst>
          </p:cNvPr>
          <p:cNvGraphicFramePr>
            <a:graphicFrameLocks noGrp="1"/>
          </p:cNvGraphicFramePr>
          <p:nvPr>
            <p:ph idx="1"/>
            <p:extLst>
              <p:ext uri="{D42A27DB-BD31-4B8C-83A1-F6EECF244321}">
                <p14:modId xmlns:p14="http://schemas.microsoft.com/office/powerpoint/2010/main" val="2400586157"/>
              </p:ext>
            </p:extLst>
          </p:nvPr>
        </p:nvGraphicFramePr>
        <p:xfrm>
          <a:off x="2660904" y="1085755"/>
          <a:ext cx="9226296" cy="4254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7913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DBBB4-35D9-4FB8-B181-6DB2C4D43376}"/>
              </a:ext>
            </a:extLst>
          </p:cNvPr>
          <p:cNvSpPr txBox="1"/>
          <p:nvPr/>
        </p:nvSpPr>
        <p:spPr>
          <a:xfrm>
            <a:off x="1838325" y="219075"/>
            <a:ext cx="10267950" cy="769441"/>
          </a:xfrm>
          <a:prstGeom prst="rect">
            <a:avLst/>
          </a:prstGeom>
          <a:noFill/>
        </p:spPr>
        <p:txBody>
          <a:bodyPr wrap="square" rtlCol="0">
            <a:spAutoFit/>
          </a:bodyPr>
          <a:lstStyle/>
          <a:p>
            <a:r>
              <a:rPr lang="en-US" sz="4400" dirty="0"/>
              <a:t>Model Portability Law: CONS</a:t>
            </a:r>
          </a:p>
        </p:txBody>
      </p:sp>
      <p:graphicFrame>
        <p:nvGraphicFramePr>
          <p:cNvPr id="11" name="Content Placeholder 2">
            <a:extLst>
              <a:ext uri="{FF2B5EF4-FFF2-40B4-BE49-F238E27FC236}">
                <a16:creationId xmlns:a16="http://schemas.microsoft.com/office/drawing/2014/main" id="{6F73AB63-5D8E-413E-8619-41D40D1C49EE}"/>
              </a:ext>
            </a:extLst>
          </p:cNvPr>
          <p:cNvGraphicFramePr>
            <a:graphicFrameLocks noGrp="1"/>
          </p:cNvGraphicFramePr>
          <p:nvPr>
            <p:ph idx="1"/>
          </p:nvPr>
        </p:nvGraphicFramePr>
        <p:xfrm>
          <a:off x="2660904" y="1085755"/>
          <a:ext cx="9363456" cy="4686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859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DBBB4-35D9-4FB8-B181-6DB2C4D43376}"/>
              </a:ext>
            </a:extLst>
          </p:cNvPr>
          <p:cNvSpPr txBox="1"/>
          <p:nvPr/>
        </p:nvSpPr>
        <p:spPr>
          <a:xfrm>
            <a:off x="1838325" y="219075"/>
            <a:ext cx="10267950" cy="769441"/>
          </a:xfrm>
          <a:prstGeom prst="rect">
            <a:avLst/>
          </a:prstGeom>
          <a:noFill/>
        </p:spPr>
        <p:txBody>
          <a:bodyPr wrap="square" rtlCol="0">
            <a:spAutoFit/>
          </a:bodyPr>
          <a:lstStyle/>
          <a:p>
            <a:r>
              <a:rPr lang="en-US" sz="4400" dirty="0"/>
              <a:t>Interstate Compact: PROS</a:t>
            </a:r>
          </a:p>
        </p:txBody>
      </p:sp>
      <p:graphicFrame>
        <p:nvGraphicFramePr>
          <p:cNvPr id="11" name="Content Placeholder 2">
            <a:extLst>
              <a:ext uri="{FF2B5EF4-FFF2-40B4-BE49-F238E27FC236}">
                <a16:creationId xmlns:a16="http://schemas.microsoft.com/office/drawing/2014/main" id="{6F73AB63-5D8E-413E-8619-41D40D1C49EE}"/>
              </a:ext>
            </a:extLst>
          </p:cNvPr>
          <p:cNvGraphicFramePr>
            <a:graphicFrameLocks noGrp="1"/>
          </p:cNvGraphicFramePr>
          <p:nvPr>
            <p:ph idx="1"/>
            <p:extLst>
              <p:ext uri="{D42A27DB-BD31-4B8C-83A1-F6EECF244321}">
                <p14:modId xmlns:p14="http://schemas.microsoft.com/office/powerpoint/2010/main" val="4209115222"/>
              </p:ext>
            </p:extLst>
          </p:nvPr>
        </p:nvGraphicFramePr>
        <p:xfrm>
          <a:off x="2660904" y="1085755"/>
          <a:ext cx="9363456" cy="4686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Content Placeholder 2">
            <a:extLst>
              <a:ext uri="{FF2B5EF4-FFF2-40B4-BE49-F238E27FC236}">
                <a16:creationId xmlns:a16="http://schemas.microsoft.com/office/drawing/2014/main" id="{C0E39AE5-F566-47B0-88FC-0F9776AD1446}"/>
              </a:ext>
            </a:extLst>
          </p:cNvPr>
          <p:cNvGraphicFramePr>
            <a:graphicFrameLocks/>
          </p:cNvGraphicFramePr>
          <p:nvPr>
            <p:extLst>
              <p:ext uri="{D42A27DB-BD31-4B8C-83A1-F6EECF244321}">
                <p14:modId xmlns:p14="http://schemas.microsoft.com/office/powerpoint/2010/main" val="1826552724"/>
              </p:ext>
            </p:extLst>
          </p:nvPr>
        </p:nvGraphicFramePr>
        <p:xfrm>
          <a:off x="2084832" y="838073"/>
          <a:ext cx="9701784"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008307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5DBBB4-35D9-4FB8-B181-6DB2C4D43376}"/>
              </a:ext>
            </a:extLst>
          </p:cNvPr>
          <p:cNvSpPr txBox="1"/>
          <p:nvPr/>
        </p:nvSpPr>
        <p:spPr>
          <a:xfrm>
            <a:off x="1838325" y="219075"/>
            <a:ext cx="10267950" cy="769441"/>
          </a:xfrm>
          <a:prstGeom prst="rect">
            <a:avLst/>
          </a:prstGeom>
          <a:noFill/>
        </p:spPr>
        <p:txBody>
          <a:bodyPr wrap="square" rtlCol="0">
            <a:spAutoFit/>
          </a:bodyPr>
          <a:lstStyle/>
          <a:p>
            <a:r>
              <a:rPr lang="en-US" sz="4400" dirty="0"/>
              <a:t>Interstate Compact: CONS</a:t>
            </a:r>
          </a:p>
        </p:txBody>
      </p:sp>
      <p:graphicFrame>
        <p:nvGraphicFramePr>
          <p:cNvPr id="11" name="Content Placeholder 2">
            <a:extLst>
              <a:ext uri="{FF2B5EF4-FFF2-40B4-BE49-F238E27FC236}">
                <a16:creationId xmlns:a16="http://schemas.microsoft.com/office/drawing/2014/main" id="{6F73AB63-5D8E-413E-8619-41D40D1C49EE}"/>
              </a:ext>
            </a:extLst>
          </p:cNvPr>
          <p:cNvGraphicFramePr>
            <a:graphicFrameLocks noGrp="1"/>
          </p:cNvGraphicFramePr>
          <p:nvPr>
            <p:ph idx="1"/>
          </p:nvPr>
        </p:nvGraphicFramePr>
        <p:xfrm>
          <a:off x="2660904" y="1085755"/>
          <a:ext cx="9363456" cy="4686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2">
            <a:extLst>
              <a:ext uri="{FF2B5EF4-FFF2-40B4-BE49-F238E27FC236}">
                <a16:creationId xmlns:a16="http://schemas.microsoft.com/office/drawing/2014/main" id="{E24551C5-83B4-40D6-889B-D3F301DC566A}"/>
              </a:ext>
            </a:extLst>
          </p:cNvPr>
          <p:cNvGraphicFramePr>
            <a:graphicFrameLocks/>
          </p:cNvGraphicFramePr>
          <p:nvPr/>
        </p:nvGraphicFramePr>
        <p:xfrm>
          <a:off x="2734056" y="1261872"/>
          <a:ext cx="8979408" cy="46076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64834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76499" y="1500027"/>
            <a:ext cx="9297287" cy="3693319"/>
          </a:xfrm>
          <a:prstGeom prst="rect">
            <a:avLst/>
          </a:prstGeom>
          <a:noFill/>
        </p:spPr>
        <p:txBody>
          <a:bodyPr wrap="square" rtlCol="0" anchor="t">
            <a:spAutoFit/>
          </a:bodyPr>
          <a:lstStyle/>
          <a:p>
            <a:pPr marL="285750" indent="-285750">
              <a:buFont typeface="Arial" panose="020B0604020202020204" pitchFamily="34" charset="0"/>
              <a:buChar char="•"/>
            </a:pPr>
            <a:r>
              <a:rPr lang="en-US" sz="3200" dirty="0"/>
              <a:t>Federal: </a:t>
            </a:r>
          </a:p>
          <a:p>
            <a:pPr marL="742950" lvl="1" indent="-285750">
              <a:buFont typeface="Arial" panose="020B0604020202020204" pitchFamily="34" charset="0"/>
              <a:buChar char="•"/>
            </a:pPr>
            <a:r>
              <a:rPr lang="en-US" sz="3200" dirty="0"/>
              <a:t>Medicare - Mental Health Access Improvement Act of 2021 (H.R. 432/S. 828)</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State: </a:t>
            </a:r>
          </a:p>
          <a:p>
            <a:pPr marL="742950" lvl="1" indent="-285750">
              <a:buFont typeface="Arial" panose="020B0604020202020204" pitchFamily="34" charset="0"/>
              <a:buChar char="•"/>
            </a:pPr>
            <a:r>
              <a:rPr lang="en-US" sz="3200" dirty="0"/>
              <a:t>Medicaid </a:t>
            </a:r>
          </a:p>
          <a:p>
            <a:pPr marL="742950" lvl="1" indent="-285750">
              <a:buFont typeface="Arial" panose="020B0604020202020204" pitchFamily="34" charset="0"/>
              <a:buChar char="•"/>
            </a:pPr>
            <a:r>
              <a:rPr lang="en-US" sz="3200" dirty="0"/>
              <a:t>Scope of Practice</a:t>
            </a:r>
          </a:p>
          <a:p>
            <a:pPr marL="742950" lvl="1" indent="-285750">
              <a:buFont typeface="Arial" panose="020B0604020202020204" pitchFamily="34" charset="0"/>
              <a:buChar char="•"/>
            </a:pPr>
            <a:r>
              <a:rPr lang="en-US" sz="3200" dirty="0"/>
              <a:t>Associate Licensure</a:t>
            </a:r>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F81BD"/>
                </a:solidFill>
                <a:effectLst/>
                <a:uLnTx/>
                <a:uFillTx/>
                <a:latin typeface="Calibri"/>
                <a:ea typeface="+mn-ea"/>
                <a:cs typeface="+mn-cs"/>
              </a:rPr>
              <a:t>Other Issues</a:t>
            </a:r>
          </a:p>
        </p:txBody>
      </p:sp>
    </p:spTree>
    <p:extLst>
      <p:ext uri="{BB962C8B-B14F-4D97-AF65-F5344CB8AC3E}">
        <p14:creationId xmlns:p14="http://schemas.microsoft.com/office/powerpoint/2010/main" val="1716137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3F618F-B3D3-4228-8EEE-1092E845EF07}"/>
              </a:ext>
            </a:extLst>
          </p:cNvPr>
          <p:cNvSpPr txBox="1"/>
          <p:nvPr/>
        </p:nvSpPr>
        <p:spPr>
          <a:xfrm>
            <a:off x="2449067" y="1500027"/>
            <a:ext cx="9201151" cy="3354765"/>
          </a:xfrm>
          <a:prstGeom prst="rect">
            <a:avLst/>
          </a:prstGeom>
          <a:noFill/>
        </p:spPr>
        <p:txBody>
          <a:bodyPr wrap="square" rtlCol="0" anchor="t">
            <a:spAutoFit/>
          </a:bodyPr>
          <a:lstStyle/>
          <a:p>
            <a:pPr marL="285750" indent="-285750">
              <a:buFont typeface="Arial" panose="020B0604020202020204" pitchFamily="34" charset="0"/>
              <a:buChar char="•"/>
            </a:pPr>
            <a:r>
              <a:rPr lang="en-US" sz="3200" dirty="0"/>
              <a:t>Ethics/Legal</a:t>
            </a:r>
          </a:p>
          <a:p>
            <a:pPr marL="742950" lvl="1" indent="-285750">
              <a:buFont typeface="Arial" panose="020B0604020202020204" pitchFamily="34" charset="0"/>
              <a:buChar char="•"/>
            </a:pPr>
            <a:r>
              <a:rPr lang="en-US" sz="3200" dirty="0"/>
              <a:t>AAMFT Code of Ethics</a:t>
            </a:r>
          </a:p>
          <a:p>
            <a:pPr marL="742950" lvl="1" indent="-285750">
              <a:buFont typeface="Arial" panose="020B0604020202020204" pitchFamily="34" charset="0"/>
              <a:buChar char="•"/>
            </a:pPr>
            <a:r>
              <a:rPr lang="en-US" sz="3200" dirty="0"/>
              <a:t>AAMFT Ethics Committee</a:t>
            </a:r>
          </a:p>
          <a:p>
            <a:pPr marL="742950" lvl="1" indent="-285750">
              <a:buFont typeface="Arial" panose="020B0604020202020204" pitchFamily="34" charset="0"/>
              <a:buChar char="•"/>
            </a:pPr>
            <a:r>
              <a:rPr lang="en-US" sz="3200" dirty="0"/>
              <a:t>Impact of </a:t>
            </a:r>
            <a:r>
              <a:rPr lang="en-US" sz="3200" i="1" dirty="0"/>
              <a:t>Dobbs</a:t>
            </a:r>
            <a:r>
              <a:rPr lang="en-US" sz="3200" dirty="0"/>
              <a:t> decision</a:t>
            </a:r>
          </a:p>
          <a:p>
            <a:pPr marL="742950" lvl="1"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DEI</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Behavioral Health Workforce</a:t>
            </a:r>
          </a:p>
        </p:txBody>
      </p:sp>
      <p:sp>
        <p:nvSpPr>
          <p:cNvPr id="6" name="TextBox 5">
            <a:extLst>
              <a:ext uri="{FF2B5EF4-FFF2-40B4-BE49-F238E27FC236}">
                <a16:creationId xmlns:a16="http://schemas.microsoft.com/office/drawing/2014/main" id="{B689D915-1D66-4783-8D20-427EBA746520}"/>
              </a:ext>
            </a:extLst>
          </p:cNvPr>
          <p:cNvSpPr txBox="1"/>
          <p:nvPr/>
        </p:nvSpPr>
        <p:spPr>
          <a:xfrm>
            <a:off x="2118345" y="448937"/>
            <a:ext cx="873116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F81BD"/>
                </a:solidFill>
                <a:effectLst/>
                <a:uLnTx/>
                <a:uFillTx/>
                <a:latin typeface="Calibri"/>
                <a:ea typeface="+mn-ea"/>
                <a:cs typeface="+mn-cs"/>
              </a:rPr>
              <a:t>Other Issues</a:t>
            </a:r>
          </a:p>
        </p:txBody>
      </p:sp>
    </p:spTree>
    <p:extLst>
      <p:ext uri="{BB962C8B-B14F-4D97-AF65-F5344CB8AC3E}">
        <p14:creationId xmlns:p14="http://schemas.microsoft.com/office/powerpoint/2010/main" val="54612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71600" y="337119"/>
            <a:ext cx="10399771" cy="6035106"/>
          </a:xfrm>
        </p:spPr>
        <p:txBody>
          <a:bodyPr>
            <a:normAutofit/>
          </a:bodyPr>
          <a:lstStyle/>
          <a:p>
            <a:pPr marL="0" indent="0" algn="ctr">
              <a:buNone/>
            </a:pPr>
            <a:r>
              <a:rPr lang="en-US" sz="4400" dirty="0">
                <a:solidFill>
                  <a:schemeClr val="accent1"/>
                </a:solidFill>
                <a:latin typeface="+mj-lt"/>
              </a:rPr>
              <a:t>Questions?</a:t>
            </a:r>
          </a:p>
          <a:p>
            <a:pPr marL="0" indent="0" algn="ctr">
              <a:buNone/>
            </a:pPr>
            <a:endParaRPr lang="en-US" sz="2800" dirty="0">
              <a:solidFill>
                <a:srgbClr val="002060"/>
              </a:solidFill>
            </a:endParaRPr>
          </a:p>
          <a:p>
            <a:pPr marL="0" indent="0" algn="ctr">
              <a:buNone/>
            </a:pPr>
            <a:endParaRPr lang="en-US" sz="2800" dirty="0">
              <a:solidFill>
                <a:srgbClr val="002060"/>
              </a:solidFill>
            </a:endParaRPr>
          </a:p>
          <a:p>
            <a:pPr marL="800100" lvl="2" indent="0">
              <a:spcBef>
                <a:spcPts val="0"/>
              </a:spcBef>
              <a:buNone/>
            </a:pPr>
            <a:endParaRPr lang="en-US" sz="2200" dirty="0">
              <a:solidFill>
                <a:schemeClr val="tx1"/>
              </a:solidFill>
              <a:latin typeface="+mn-lt"/>
            </a:endParaRPr>
          </a:p>
          <a:p>
            <a:pPr marL="800100" lvl="2" indent="0">
              <a:spcBef>
                <a:spcPts val="0"/>
              </a:spcBef>
              <a:buNone/>
            </a:pPr>
            <a:endParaRPr lang="en-US" dirty="0">
              <a:solidFill>
                <a:schemeClr val="tx1"/>
              </a:solidFill>
              <a:latin typeface="+mn-lt"/>
            </a:endParaRPr>
          </a:p>
          <a:p>
            <a:pPr marL="800100" lvl="2" indent="0">
              <a:spcBef>
                <a:spcPts val="0"/>
              </a:spcBef>
              <a:buNone/>
            </a:pPr>
            <a:r>
              <a:rPr lang="en-US" dirty="0">
                <a:solidFill>
                  <a:schemeClr val="tx1"/>
                </a:solidFill>
                <a:latin typeface="+mn-lt"/>
              </a:rPr>
              <a:t>Roger Smith, JD</a:t>
            </a:r>
          </a:p>
          <a:p>
            <a:pPr marL="800100" lvl="2" indent="0">
              <a:spcBef>
                <a:spcPts val="0"/>
              </a:spcBef>
              <a:buNone/>
            </a:pPr>
            <a:r>
              <a:rPr lang="en-US" dirty="0">
                <a:solidFill>
                  <a:schemeClr val="tx1"/>
                </a:solidFill>
                <a:latin typeface="+mn-lt"/>
              </a:rPr>
              <a:t>Director of Government and Corporate Affairs &amp; </a:t>
            </a:r>
          </a:p>
          <a:p>
            <a:pPr marL="800100" lvl="2" indent="0">
              <a:spcBef>
                <a:spcPts val="0"/>
              </a:spcBef>
              <a:buNone/>
            </a:pPr>
            <a:r>
              <a:rPr lang="en-US" dirty="0">
                <a:solidFill>
                  <a:schemeClr val="tx1"/>
                </a:solidFill>
                <a:latin typeface="+mn-lt"/>
              </a:rPr>
              <a:t>General Counsel</a:t>
            </a:r>
          </a:p>
          <a:p>
            <a:pPr marL="800100" lvl="2" indent="0">
              <a:spcBef>
                <a:spcPts val="0"/>
              </a:spcBef>
              <a:buNone/>
            </a:pPr>
            <a:r>
              <a:rPr lang="en-US" dirty="0">
                <a:solidFill>
                  <a:schemeClr val="tx1"/>
                </a:solidFill>
                <a:latin typeface="+mn-lt"/>
              </a:rPr>
              <a:t>American Association for Marriage and Family Therapy</a:t>
            </a:r>
          </a:p>
          <a:p>
            <a:pPr marL="800100" lvl="2" indent="0">
              <a:spcBef>
                <a:spcPts val="0"/>
              </a:spcBef>
              <a:buNone/>
            </a:pPr>
            <a:r>
              <a:rPr lang="en-US" dirty="0">
                <a:solidFill>
                  <a:schemeClr val="tx1"/>
                </a:solidFill>
                <a:latin typeface="+mn-lt"/>
                <a:hlinkClick r:id="rId3"/>
              </a:rPr>
              <a:t>rsmith@aamft.org</a:t>
            </a:r>
            <a:r>
              <a:rPr lang="en-US" dirty="0">
                <a:solidFill>
                  <a:schemeClr val="tx1"/>
                </a:solidFill>
                <a:latin typeface="+mn-lt"/>
              </a:rPr>
              <a:t> </a:t>
            </a:r>
          </a:p>
          <a:p>
            <a:pPr marL="0" indent="0" algn="ctr">
              <a:buNone/>
            </a:pPr>
            <a:endParaRPr lang="en-US" sz="2800" dirty="0">
              <a:solidFill>
                <a:srgbClr val="002060"/>
              </a:solidFill>
            </a:endParaRPr>
          </a:p>
        </p:txBody>
      </p:sp>
      <p:pic>
        <p:nvPicPr>
          <p:cNvPr id="3" name="Picture 2"/>
          <p:cNvPicPr>
            <a:picLocks noChangeAspect="1"/>
          </p:cNvPicPr>
          <p:nvPr/>
        </p:nvPicPr>
        <p:blipFill>
          <a:blip r:embed="rId4"/>
          <a:stretch>
            <a:fillRect/>
          </a:stretch>
        </p:blipFill>
        <p:spPr>
          <a:xfrm>
            <a:off x="8797036" y="337119"/>
            <a:ext cx="2567052" cy="3339437"/>
          </a:xfrm>
          <a:prstGeom prst="rect">
            <a:avLst/>
          </a:prstGeom>
        </p:spPr>
      </p:pic>
    </p:spTree>
    <p:extLst>
      <p:ext uri="{BB962C8B-B14F-4D97-AF65-F5344CB8AC3E}">
        <p14:creationId xmlns:p14="http://schemas.microsoft.com/office/powerpoint/2010/main" val="307192436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4">
      <a:dk1>
        <a:srgbClr val="3A383A"/>
      </a:dk1>
      <a:lt1>
        <a:srgbClr val="FFFFFF"/>
      </a:lt1>
      <a:dk2>
        <a:srgbClr val="6DA8B3"/>
      </a:dk2>
      <a:lt2>
        <a:srgbClr val="E7E6E6"/>
      </a:lt2>
      <a:accent1>
        <a:srgbClr val="7FC0CF"/>
      </a:accent1>
      <a:accent2>
        <a:srgbClr val="499E63"/>
      </a:accent2>
      <a:accent3>
        <a:srgbClr val="EE4545"/>
      </a:accent3>
      <a:accent4>
        <a:srgbClr val="ECD337"/>
      </a:accent4>
      <a:accent5>
        <a:srgbClr val="5A4987"/>
      </a:accent5>
      <a:accent6>
        <a:srgbClr val="3E325D"/>
      </a:accent6>
      <a:hlink>
        <a:srgbClr val="6EA9B3"/>
      </a:hlink>
      <a:folHlink>
        <a:srgbClr val="6EA9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52986D3-11F2-41B9-B255-F3973B24610B}" vid="{4EDDDBE0-6F7F-4CC5-908B-D5C98E7D46B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8e70c6f-3a8e-486a-a0ac-88bc37212f13">
      <Terms xmlns="http://schemas.microsoft.com/office/infopath/2007/PartnerControls"/>
    </lcf76f155ced4ddcb4097134ff3c332f>
    <TaxCatchAll xmlns="93f7e4de-98f7-4f22-880b-59cd337c6dd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780F9AE2A04745963833A732818A3F" ma:contentTypeVersion="16" ma:contentTypeDescription="Create a new document." ma:contentTypeScope="" ma:versionID="43cd077a7b7b5894ec00ad310f8c4364">
  <xsd:schema xmlns:xsd="http://www.w3.org/2001/XMLSchema" xmlns:xs="http://www.w3.org/2001/XMLSchema" xmlns:p="http://schemas.microsoft.com/office/2006/metadata/properties" xmlns:ns2="d8e70c6f-3a8e-486a-a0ac-88bc37212f13" xmlns:ns3="93f7e4de-98f7-4f22-880b-59cd337c6ddc" targetNamespace="http://schemas.microsoft.com/office/2006/metadata/properties" ma:root="true" ma:fieldsID="a238adc2229a886efc0247f54dfbfb91" ns2:_="" ns3:_="">
    <xsd:import namespace="d8e70c6f-3a8e-486a-a0ac-88bc37212f13"/>
    <xsd:import namespace="93f7e4de-98f7-4f22-880b-59cd337c6dd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e70c6f-3a8e-486a-a0ac-88bc37212f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50de6a0-cafe-4530-bce5-72b71ddb27c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3f7e4de-98f7-4f22-880b-59cd337c6dd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163873e-544c-4881-b8f8-ac9cb72df2cc}" ma:internalName="TaxCatchAll" ma:showField="CatchAllData" ma:web="93f7e4de-98f7-4f22-880b-59cd337c6d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C32B5B-E37E-4508-A7A5-5A42166CF8E8}">
  <ds:schemaRefs>
    <ds:schemaRef ds:uri="93f7e4de-98f7-4f22-880b-59cd337c6ddc"/>
    <ds:schemaRef ds:uri="d8e70c6f-3a8e-486a-a0ac-88bc37212f1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DE6BBEF-BE8C-4E77-85E1-D4F2EEE67929}">
  <ds:schemaRefs>
    <ds:schemaRef ds:uri="http://schemas.microsoft.com/sharepoint/v3/contenttype/forms"/>
  </ds:schemaRefs>
</ds:datastoreItem>
</file>

<file path=customXml/itemProps3.xml><?xml version="1.0" encoding="utf-8"?>
<ds:datastoreItem xmlns:ds="http://schemas.openxmlformats.org/officeDocument/2006/customXml" ds:itemID="{ED8F8E13-B743-48BE-809B-554A9FE1FD7E}">
  <ds:schemaRefs>
    <ds:schemaRef ds:uri="93f7e4de-98f7-4f22-880b-59cd337c6ddc"/>
    <ds:schemaRef ds:uri="d8e70c6f-3a8e-486a-a0ac-88bc37212f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57</TotalTime>
  <Words>1441</Words>
  <Application>Microsoft Office PowerPoint</Application>
  <PresentationFormat>Widescreen</PresentationFormat>
  <Paragraphs>148</Paragraphs>
  <Slides>22</Slides>
  <Notes>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Apple Symbols</vt:lpstr>
      <vt:lpstr>Arial</vt:lpstr>
      <vt:lpstr>Calibri</vt:lpstr>
      <vt:lpstr>Calibri Light</vt:lpstr>
      <vt:lpstr>1_Office Theme</vt:lpstr>
      <vt:lpstr>Office Theme</vt:lpstr>
      <vt:lpstr>2_Office Theme</vt:lpstr>
      <vt:lpstr>Licensure Portability Considerations  AMFTRB Annual Meeting of Delegates – September 13,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2022 Industry Workforce Study</vt:lpstr>
      <vt:lpstr>Interest in Attaining Additional State Licenses</vt:lpstr>
      <vt:lpstr>Key Takeaways</vt:lpstr>
      <vt:lpstr>Workforce Realities for Marriage and Family Therapists</vt:lpstr>
      <vt:lpstr>Workforce Realities for Marriage and Family Therapists (cont.)</vt:lpstr>
      <vt:lpstr>Partnership Conditions for a Compact</vt:lpstr>
      <vt:lpstr>Partnership Conditions for a Compact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TEAM: Building Relationships With Legislators</dc:title>
  <dc:creator>Neal Sombke</dc:creator>
  <cp:lastModifiedBy>Roger Smith</cp:lastModifiedBy>
  <cp:revision>1</cp:revision>
  <dcterms:created xsi:type="dcterms:W3CDTF">2021-04-07T15:03:20Z</dcterms:created>
  <dcterms:modified xsi:type="dcterms:W3CDTF">2022-09-13T03:23:11Z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6087800</vt:r8>
  </property>
  <property fmtid="{D5CDD505-2E9C-101B-9397-08002B2CF9AE}" pid="3" name="ContentTypeId">
    <vt:lpwstr>0x0101002C780F9AE2A04745963833A732818A3F</vt:lpwstr>
  </property>
  <property fmtid="{D5CDD505-2E9C-101B-9397-08002B2CF9AE}" pid="4" name="MediaServiceImageTags">
    <vt:lpwstr/>
  </property>
</Properties>
</file>